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notesMasterIdLst>
    <p:notesMasterId r:id="rId70"/>
  </p:notesMasterIdLst>
  <p:sldIdLst>
    <p:sldId id="256" r:id="rId2"/>
    <p:sldId id="257" r:id="rId3"/>
    <p:sldId id="278" r:id="rId4"/>
    <p:sldId id="305" r:id="rId5"/>
    <p:sldId id="260" r:id="rId6"/>
    <p:sldId id="261" r:id="rId7"/>
    <p:sldId id="306" r:id="rId8"/>
    <p:sldId id="291" r:id="rId9"/>
    <p:sldId id="269" r:id="rId10"/>
    <p:sldId id="272" r:id="rId11"/>
    <p:sldId id="279" r:id="rId12"/>
    <p:sldId id="280" r:id="rId13"/>
    <p:sldId id="281" r:id="rId14"/>
    <p:sldId id="292" r:id="rId15"/>
    <p:sldId id="307" r:id="rId16"/>
    <p:sldId id="304" r:id="rId17"/>
    <p:sldId id="309" r:id="rId18"/>
    <p:sldId id="308" r:id="rId19"/>
    <p:sldId id="285" r:id="rId20"/>
    <p:sldId id="310" r:id="rId21"/>
    <p:sldId id="262" r:id="rId22"/>
    <p:sldId id="311" r:id="rId23"/>
    <p:sldId id="284" r:id="rId24"/>
    <p:sldId id="271" r:id="rId25"/>
    <p:sldId id="312" r:id="rId26"/>
    <p:sldId id="277" r:id="rId27"/>
    <p:sldId id="276" r:id="rId28"/>
    <p:sldId id="300" r:id="rId29"/>
    <p:sldId id="282" r:id="rId30"/>
    <p:sldId id="283" r:id="rId31"/>
    <p:sldId id="263" r:id="rId32"/>
    <p:sldId id="322" r:id="rId33"/>
    <p:sldId id="290" r:id="rId34"/>
    <p:sldId id="264" r:id="rId35"/>
    <p:sldId id="323" r:id="rId36"/>
    <p:sldId id="324" r:id="rId37"/>
    <p:sldId id="325" r:id="rId38"/>
    <p:sldId id="326" r:id="rId39"/>
    <p:sldId id="332" r:id="rId40"/>
    <p:sldId id="265" r:id="rId41"/>
    <p:sldId id="313" r:id="rId42"/>
    <p:sldId id="287" r:id="rId43"/>
    <p:sldId id="294" r:id="rId44"/>
    <p:sldId id="314" r:id="rId45"/>
    <p:sldId id="295" r:id="rId46"/>
    <p:sldId id="296" r:id="rId47"/>
    <p:sldId id="315" r:id="rId48"/>
    <p:sldId id="297" r:id="rId49"/>
    <p:sldId id="298" r:id="rId50"/>
    <p:sldId id="299" r:id="rId51"/>
    <p:sldId id="301" r:id="rId52"/>
    <p:sldId id="303" r:id="rId53"/>
    <p:sldId id="316" r:id="rId54"/>
    <p:sldId id="321" r:id="rId55"/>
    <p:sldId id="302" r:id="rId56"/>
    <p:sldId id="275" r:id="rId57"/>
    <p:sldId id="288" r:id="rId58"/>
    <p:sldId id="286" r:id="rId59"/>
    <p:sldId id="289" r:id="rId60"/>
    <p:sldId id="266" r:id="rId61"/>
    <p:sldId id="327" r:id="rId62"/>
    <p:sldId id="328" r:id="rId63"/>
    <p:sldId id="329" r:id="rId64"/>
    <p:sldId id="267" r:id="rId65"/>
    <p:sldId id="330" r:id="rId66"/>
    <p:sldId id="331" r:id="rId67"/>
    <p:sldId id="268" r:id="rId68"/>
    <p:sldId id="270" r:id="rId6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McNeely" initials="RM" lastIdx="6" clrIdx="0">
    <p:extLst>
      <p:ext uri="{19B8F6BF-5375-455C-9EA6-DF929625EA0E}">
        <p15:presenceInfo xmlns:p15="http://schemas.microsoft.com/office/powerpoint/2012/main" userId="f4fd53fec83db6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4" autoAdjust="0"/>
    <p:restoredTop sz="66209" autoAdjust="0"/>
  </p:normalViewPr>
  <p:slideViewPr>
    <p:cSldViewPr snapToGrid="0">
      <p:cViewPr varScale="1">
        <p:scale>
          <a:sx n="64" d="100"/>
          <a:sy n="64" d="100"/>
        </p:scale>
        <p:origin x="672" y="72"/>
      </p:cViewPr>
      <p:guideLst/>
    </p:cSldViewPr>
  </p:slideViewPr>
  <p:notesTextViewPr>
    <p:cViewPr>
      <p:scale>
        <a:sx n="3" d="2"/>
        <a:sy n="3" d="2"/>
      </p:scale>
      <p:origin x="0" y="0"/>
    </p:cViewPr>
  </p:notesTextViewPr>
  <p:notesViewPr>
    <p:cSldViewPr snapToGrid="0">
      <p:cViewPr varScale="1">
        <p:scale>
          <a:sx n="74" d="100"/>
          <a:sy n="74" d="100"/>
        </p:scale>
        <p:origin x="267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1-19T20:45:45.441" idx="1">
    <p:pos x="10" y="10"/>
    <p:text>Nodes contain properties.  Think of nodes as documents that store properties in the form of arbitrary key-value pairs. The keys are strings and the values are arbitrary data types</p:text>
    <p:extLst>
      <p:ext uri="{C676402C-5697-4E1C-873F-D02D1690AC5C}">
        <p15:threadingInfo xmlns:p15="http://schemas.microsoft.com/office/powerpoint/2012/main" timeZoneBias="360"/>
      </p:ext>
    </p:extLst>
  </p:cm>
  <p:cm authorId="1" dt="2014-01-19T20:47:53.047" idx="2">
    <p:pos x="106" y="106"/>
    <p:text>Relationships connect and structure nodes.  A relationship always has a direction, a label, and a start node and an end node-there are no dangling relationships. Together, a relationships direction and label add sematic clarity to the structuring of nodes.</p:text>
    <p:extLst>
      <p:ext uri="{C676402C-5697-4E1C-873F-D02D1690AC5C}">
        <p15:threadingInfo xmlns:p15="http://schemas.microsoft.com/office/powerpoint/2012/main" timeZoneBias="360"/>
      </p:ext>
    </p:extLst>
  </p:cm>
  <p:cm authorId="1" dt="2014-01-19T20:49:35.614" idx="3">
    <p:pos x="202" y="202"/>
    <p:text>Like nodes, relationships can also have properties.  The ability to add properties to relationships is particularly useful for providing additional metadata for graph algorithms, adding additional semantics to relationships (including quality and weight), and for constraining queries at runtime</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5EA3D-294D-4A41-8523-3795DD412C3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7CF607BE-0687-4756-8371-162C3A2C61AA}">
      <dgm:prSet/>
      <dgm:spPr/>
      <dgm:t>
        <a:bodyPr/>
        <a:lstStyle/>
        <a:p>
          <a:pPr rtl="0"/>
          <a:r>
            <a:rPr lang="en-US" dirty="0" smtClean="0"/>
            <a:t>Ross McNeely is the Principle Consultant &amp; BI Practice Manager at Tail Wind Informatics.  </a:t>
          </a:r>
          <a:endParaRPr lang="en-US" dirty="0"/>
        </a:p>
      </dgm:t>
    </dgm:pt>
    <dgm:pt modelId="{65FA25B9-C880-46CE-802A-7ECCD73DE942}" type="parTrans" cxnId="{E96E40FC-39E0-4FA4-B647-2420D6B31AD6}">
      <dgm:prSet/>
      <dgm:spPr/>
      <dgm:t>
        <a:bodyPr/>
        <a:lstStyle/>
        <a:p>
          <a:endParaRPr lang="en-US"/>
        </a:p>
      </dgm:t>
    </dgm:pt>
    <dgm:pt modelId="{20E9B82D-64BB-478C-AB09-D7C3EB2F6A2C}" type="sibTrans" cxnId="{E96E40FC-39E0-4FA4-B647-2420D6B31AD6}">
      <dgm:prSet/>
      <dgm:spPr/>
      <dgm:t>
        <a:bodyPr/>
        <a:lstStyle/>
        <a:p>
          <a:endParaRPr lang="en-US"/>
        </a:p>
      </dgm:t>
    </dgm:pt>
    <dgm:pt modelId="{F988C6B1-5915-403C-A61B-1DAB974A1AF4}">
      <dgm:prSet/>
      <dgm:spPr/>
      <dgm:t>
        <a:bodyPr/>
        <a:lstStyle/>
        <a:p>
          <a:pPr rtl="0"/>
          <a:r>
            <a:rPr lang="en-US" smtClean="0"/>
            <a:t>Ross has been working with MS SQL Server BI stack for over a decade.  </a:t>
          </a:r>
          <a:endParaRPr lang="en-US"/>
        </a:p>
      </dgm:t>
    </dgm:pt>
    <dgm:pt modelId="{3A785A21-BF71-4E07-89BF-71B7EDFA1725}" type="parTrans" cxnId="{06DE226C-E35F-4D09-9333-A698F1C6E808}">
      <dgm:prSet/>
      <dgm:spPr/>
      <dgm:t>
        <a:bodyPr/>
        <a:lstStyle/>
        <a:p>
          <a:endParaRPr lang="en-US"/>
        </a:p>
      </dgm:t>
    </dgm:pt>
    <dgm:pt modelId="{E73D90DF-0680-4D54-97C3-E6CFE639ED20}" type="sibTrans" cxnId="{06DE226C-E35F-4D09-9333-A698F1C6E808}">
      <dgm:prSet/>
      <dgm:spPr/>
      <dgm:t>
        <a:bodyPr/>
        <a:lstStyle/>
        <a:p>
          <a:endParaRPr lang="en-US"/>
        </a:p>
      </dgm:t>
    </dgm:pt>
    <dgm:pt modelId="{59525983-BAFD-42D3-A4D1-622A1BD48A64}">
      <dgm:prSet/>
      <dgm:spPr/>
      <dgm:t>
        <a:bodyPr/>
        <a:lstStyle/>
        <a:p>
          <a:pPr rtl="0"/>
          <a:r>
            <a:rPr lang="en-US" smtClean="0"/>
            <a:t>Enterprise Information Management &amp; Business Intelligence are Ross’ primary focus.</a:t>
          </a:r>
          <a:endParaRPr lang="en-US"/>
        </a:p>
      </dgm:t>
    </dgm:pt>
    <dgm:pt modelId="{B1633F7A-EEF8-4D4D-ADBC-5205F5FAB396}" type="parTrans" cxnId="{6C0D3500-757A-4938-9341-5A832963E245}">
      <dgm:prSet/>
      <dgm:spPr/>
      <dgm:t>
        <a:bodyPr/>
        <a:lstStyle/>
        <a:p>
          <a:endParaRPr lang="en-US"/>
        </a:p>
      </dgm:t>
    </dgm:pt>
    <dgm:pt modelId="{A7D432CB-7DCE-4276-BFCB-18133A759E6E}" type="sibTrans" cxnId="{6C0D3500-757A-4938-9341-5A832963E245}">
      <dgm:prSet/>
      <dgm:spPr/>
      <dgm:t>
        <a:bodyPr/>
        <a:lstStyle/>
        <a:p>
          <a:endParaRPr lang="en-US"/>
        </a:p>
      </dgm:t>
    </dgm:pt>
    <dgm:pt modelId="{F7BEBA8F-C00B-4D08-A72C-9F7ECD2D4FD9}" type="pres">
      <dgm:prSet presAssocID="{82F5EA3D-294D-4A41-8523-3795DD412C35}" presName="Name0" presStyleCnt="0">
        <dgm:presLayoutVars>
          <dgm:chMax val="7"/>
          <dgm:dir/>
          <dgm:animLvl val="lvl"/>
          <dgm:resizeHandles val="exact"/>
        </dgm:presLayoutVars>
      </dgm:prSet>
      <dgm:spPr/>
      <dgm:t>
        <a:bodyPr/>
        <a:lstStyle/>
        <a:p>
          <a:endParaRPr lang="en-US"/>
        </a:p>
      </dgm:t>
    </dgm:pt>
    <dgm:pt modelId="{0C197AE8-6910-4D43-93E9-208167022B89}" type="pres">
      <dgm:prSet presAssocID="{7CF607BE-0687-4756-8371-162C3A2C61AA}" presName="circle1" presStyleLbl="node1" presStyleIdx="0" presStyleCnt="3"/>
      <dgm:spPr/>
    </dgm:pt>
    <dgm:pt modelId="{7C20E54C-B5E8-4F6E-A244-49CC8B4F185B}" type="pres">
      <dgm:prSet presAssocID="{7CF607BE-0687-4756-8371-162C3A2C61AA}" presName="space" presStyleCnt="0"/>
      <dgm:spPr/>
    </dgm:pt>
    <dgm:pt modelId="{3F31D14E-AC56-44EA-8B36-362D14C8BEC8}" type="pres">
      <dgm:prSet presAssocID="{7CF607BE-0687-4756-8371-162C3A2C61AA}" presName="rect1" presStyleLbl="alignAcc1" presStyleIdx="0" presStyleCnt="3"/>
      <dgm:spPr/>
      <dgm:t>
        <a:bodyPr/>
        <a:lstStyle/>
        <a:p>
          <a:endParaRPr lang="en-US"/>
        </a:p>
      </dgm:t>
    </dgm:pt>
    <dgm:pt modelId="{E4107389-674F-4B6B-B09A-F5100817A6C5}" type="pres">
      <dgm:prSet presAssocID="{F988C6B1-5915-403C-A61B-1DAB974A1AF4}" presName="vertSpace2" presStyleLbl="node1" presStyleIdx="0" presStyleCnt="3"/>
      <dgm:spPr/>
    </dgm:pt>
    <dgm:pt modelId="{A1C72BE1-E5F1-4443-9C4A-996D6E68E9B7}" type="pres">
      <dgm:prSet presAssocID="{F988C6B1-5915-403C-A61B-1DAB974A1AF4}" presName="circle2" presStyleLbl="node1" presStyleIdx="1" presStyleCnt="3"/>
      <dgm:spPr/>
    </dgm:pt>
    <dgm:pt modelId="{F0F68C05-E45B-42FF-8FFF-589FBE00F298}" type="pres">
      <dgm:prSet presAssocID="{F988C6B1-5915-403C-A61B-1DAB974A1AF4}" presName="rect2" presStyleLbl="alignAcc1" presStyleIdx="1" presStyleCnt="3"/>
      <dgm:spPr/>
      <dgm:t>
        <a:bodyPr/>
        <a:lstStyle/>
        <a:p>
          <a:endParaRPr lang="en-US"/>
        </a:p>
      </dgm:t>
    </dgm:pt>
    <dgm:pt modelId="{D6D16BC1-B629-46E8-908A-EBF915B89B3A}" type="pres">
      <dgm:prSet presAssocID="{59525983-BAFD-42D3-A4D1-622A1BD48A64}" presName="vertSpace3" presStyleLbl="node1" presStyleIdx="1" presStyleCnt="3"/>
      <dgm:spPr/>
    </dgm:pt>
    <dgm:pt modelId="{5566DDF4-A054-43E3-8A9E-40F4E7F7FA92}" type="pres">
      <dgm:prSet presAssocID="{59525983-BAFD-42D3-A4D1-622A1BD48A64}" presName="circle3" presStyleLbl="node1" presStyleIdx="2" presStyleCnt="3"/>
      <dgm:spPr/>
    </dgm:pt>
    <dgm:pt modelId="{1E1DED7D-4DB6-48F2-B6E1-5CBFC2AFE811}" type="pres">
      <dgm:prSet presAssocID="{59525983-BAFD-42D3-A4D1-622A1BD48A64}" presName="rect3" presStyleLbl="alignAcc1" presStyleIdx="2" presStyleCnt="3"/>
      <dgm:spPr/>
      <dgm:t>
        <a:bodyPr/>
        <a:lstStyle/>
        <a:p>
          <a:endParaRPr lang="en-US"/>
        </a:p>
      </dgm:t>
    </dgm:pt>
    <dgm:pt modelId="{7761FFD6-F82F-4F0E-885C-060225283F44}" type="pres">
      <dgm:prSet presAssocID="{7CF607BE-0687-4756-8371-162C3A2C61AA}" presName="rect1ParTxNoCh" presStyleLbl="alignAcc1" presStyleIdx="2" presStyleCnt="3">
        <dgm:presLayoutVars>
          <dgm:chMax val="1"/>
          <dgm:bulletEnabled val="1"/>
        </dgm:presLayoutVars>
      </dgm:prSet>
      <dgm:spPr/>
      <dgm:t>
        <a:bodyPr/>
        <a:lstStyle/>
        <a:p>
          <a:endParaRPr lang="en-US"/>
        </a:p>
      </dgm:t>
    </dgm:pt>
    <dgm:pt modelId="{3A4BFDB8-8A59-45CA-9981-184CD0F61754}" type="pres">
      <dgm:prSet presAssocID="{F988C6B1-5915-403C-A61B-1DAB974A1AF4}" presName="rect2ParTxNoCh" presStyleLbl="alignAcc1" presStyleIdx="2" presStyleCnt="3">
        <dgm:presLayoutVars>
          <dgm:chMax val="1"/>
          <dgm:bulletEnabled val="1"/>
        </dgm:presLayoutVars>
      </dgm:prSet>
      <dgm:spPr/>
      <dgm:t>
        <a:bodyPr/>
        <a:lstStyle/>
        <a:p>
          <a:endParaRPr lang="en-US"/>
        </a:p>
      </dgm:t>
    </dgm:pt>
    <dgm:pt modelId="{D1AAD5E6-8E0E-4F9C-8B9B-490092E14FC3}" type="pres">
      <dgm:prSet presAssocID="{59525983-BAFD-42D3-A4D1-622A1BD48A64}" presName="rect3ParTxNoCh" presStyleLbl="alignAcc1" presStyleIdx="2" presStyleCnt="3">
        <dgm:presLayoutVars>
          <dgm:chMax val="1"/>
          <dgm:bulletEnabled val="1"/>
        </dgm:presLayoutVars>
      </dgm:prSet>
      <dgm:spPr/>
      <dgm:t>
        <a:bodyPr/>
        <a:lstStyle/>
        <a:p>
          <a:endParaRPr lang="en-US"/>
        </a:p>
      </dgm:t>
    </dgm:pt>
  </dgm:ptLst>
  <dgm:cxnLst>
    <dgm:cxn modelId="{11B3D89D-C88C-4421-9F3F-5E87F3CF468E}" type="presOf" srcId="{59525983-BAFD-42D3-A4D1-622A1BD48A64}" destId="{1E1DED7D-4DB6-48F2-B6E1-5CBFC2AFE811}" srcOrd="0" destOrd="0" presId="urn:microsoft.com/office/officeart/2005/8/layout/target3"/>
    <dgm:cxn modelId="{06DE226C-E35F-4D09-9333-A698F1C6E808}" srcId="{82F5EA3D-294D-4A41-8523-3795DD412C35}" destId="{F988C6B1-5915-403C-A61B-1DAB974A1AF4}" srcOrd="1" destOrd="0" parTransId="{3A785A21-BF71-4E07-89BF-71B7EDFA1725}" sibTransId="{E73D90DF-0680-4D54-97C3-E6CFE639ED20}"/>
    <dgm:cxn modelId="{0D490FCA-07B3-4CB4-B888-FD6D8A1F0674}" type="presOf" srcId="{F988C6B1-5915-403C-A61B-1DAB974A1AF4}" destId="{F0F68C05-E45B-42FF-8FFF-589FBE00F298}" srcOrd="0" destOrd="0" presId="urn:microsoft.com/office/officeart/2005/8/layout/target3"/>
    <dgm:cxn modelId="{E96E40FC-39E0-4FA4-B647-2420D6B31AD6}" srcId="{82F5EA3D-294D-4A41-8523-3795DD412C35}" destId="{7CF607BE-0687-4756-8371-162C3A2C61AA}" srcOrd="0" destOrd="0" parTransId="{65FA25B9-C880-46CE-802A-7ECCD73DE942}" sibTransId="{20E9B82D-64BB-478C-AB09-D7C3EB2F6A2C}"/>
    <dgm:cxn modelId="{316D5E57-6BEB-4484-90C9-F7BE1BAB4002}" type="presOf" srcId="{F988C6B1-5915-403C-A61B-1DAB974A1AF4}" destId="{3A4BFDB8-8A59-45CA-9981-184CD0F61754}" srcOrd="1" destOrd="0" presId="urn:microsoft.com/office/officeart/2005/8/layout/target3"/>
    <dgm:cxn modelId="{6C0D3500-757A-4938-9341-5A832963E245}" srcId="{82F5EA3D-294D-4A41-8523-3795DD412C35}" destId="{59525983-BAFD-42D3-A4D1-622A1BD48A64}" srcOrd="2" destOrd="0" parTransId="{B1633F7A-EEF8-4D4D-ADBC-5205F5FAB396}" sibTransId="{A7D432CB-7DCE-4276-BFCB-18133A759E6E}"/>
    <dgm:cxn modelId="{A9AC3C0E-04D3-4985-8FD4-6376A7D1605F}" type="presOf" srcId="{7CF607BE-0687-4756-8371-162C3A2C61AA}" destId="{3F31D14E-AC56-44EA-8B36-362D14C8BEC8}" srcOrd="0" destOrd="0" presId="urn:microsoft.com/office/officeart/2005/8/layout/target3"/>
    <dgm:cxn modelId="{50847B49-9B67-4126-80DC-E3920D5DCC49}" type="presOf" srcId="{7CF607BE-0687-4756-8371-162C3A2C61AA}" destId="{7761FFD6-F82F-4F0E-885C-060225283F44}" srcOrd="1" destOrd="0" presId="urn:microsoft.com/office/officeart/2005/8/layout/target3"/>
    <dgm:cxn modelId="{4026AA69-55A5-4BB6-80B1-8348141DA3BD}" type="presOf" srcId="{59525983-BAFD-42D3-A4D1-622A1BD48A64}" destId="{D1AAD5E6-8E0E-4F9C-8B9B-490092E14FC3}" srcOrd="1" destOrd="0" presId="urn:microsoft.com/office/officeart/2005/8/layout/target3"/>
    <dgm:cxn modelId="{AB2C34BD-5DDF-46C8-B301-B2F027F2C864}" type="presOf" srcId="{82F5EA3D-294D-4A41-8523-3795DD412C35}" destId="{F7BEBA8F-C00B-4D08-A72C-9F7ECD2D4FD9}" srcOrd="0" destOrd="0" presId="urn:microsoft.com/office/officeart/2005/8/layout/target3"/>
    <dgm:cxn modelId="{B4871257-7382-4A26-9AAF-C515188B323D}" type="presParOf" srcId="{F7BEBA8F-C00B-4D08-A72C-9F7ECD2D4FD9}" destId="{0C197AE8-6910-4D43-93E9-208167022B89}" srcOrd="0" destOrd="0" presId="urn:microsoft.com/office/officeart/2005/8/layout/target3"/>
    <dgm:cxn modelId="{077FDC8E-DFAB-4FEF-A47F-D7BCA446BC45}" type="presParOf" srcId="{F7BEBA8F-C00B-4D08-A72C-9F7ECD2D4FD9}" destId="{7C20E54C-B5E8-4F6E-A244-49CC8B4F185B}" srcOrd="1" destOrd="0" presId="urn:microsoft.com/office/officeart/2005/8/layout/target3"/>
    <dgm:cxn modelId="{C166110C-B893-4269-B519-1F6145311561}" type="presParOf" srcId="{F7BEBA8F-C00B-4D08-A72C-9F7ECD2D4FD9}" destId="{3F31D14E-AC56-44EA-8B36-362D14C8BEC8}" srcOrd="2" destOrd="0" presId="urn:microsoft.com/office/officeart/2005/8/layout/target3"/>
    <dgm:cxn modelId="{4A55C58E-6059-4F6E-95DD-1C46BCF184FB}" type="presParOf" srcId="{F7BEBA8F-C00B-4D08-A72C-9F7ECD2D4FD9}" destId="{E4107389-674F-4B6B-B09A-F5100817A6C5}" srcOrd="3" destOrd="0" presId="urn:microsoft.com/office/officeart/2005/8/layout/target3"/>
    <dgm:cxn modelId="{C725AD25-EAD7-474F-B0A2-DBA84A23EF5E}" type="presParOf" srcId="{F7BEBA8F-C00B-4D08-A72C-9F7ECD2D4FD9}" destId="{A1C72BE1-E5F1-4443-9C4A-996D6E68E9B7}" srcOrd="4" destOrd="0" presId="urn:microsoft.com/office/officeart/2005/8/layout/target3"/>
    <dgm:cxn modelId="{4FD157A7-1D74-4522-BF28-CD476032535D}" type="presParOf" srcId="{F7BEBA8F-C00B-4D08-A72C-9F7ECD2D4FD9}" destId="{F0F68C05-E45B-42FF-8FFF-589FBE00F298}" srcOrd="5" destOrd="0" presId="urn:microsoft.com/office/officeart/2005/8/layout/target3"/>
    <dgm:cxn modelId="{5BE35FD0-26C7-4988-84ED-1F760445FEED}" type="presParOf" srcId="{F7BEBA8F-C00B-4D08-A72C-9F7ECD2D4FD9}" destId="{D6D16BC1-B629-46E8-908A-EBF915B89B3A}" srcOrd="6" destOrd="0" presId="urn:microsoft.com/office/officeart/2005/8/layout/target3"/>
    <dgm:cxn modelId="{F2EA3164-D495-4D93-ABFD-8F0A0AD6D040}" type="presParOf" srcId="{F7BEBA8F-C00B-4D08-A72C-9F7ECD2D4FD9}" destId="{5566DDF4-A054-43E3-8A9E-40F4E7F7FA92}" srcOrd="7" destOrd="0" presId="urn:microsoft.com/office/officeart/2005/8/layout/target3"/>
    <dgm:cxn modelId="{E90B7491-9243-4E4D-B842-490CC48A4CF7}" type="presParOf" srcId="{F7BEBA8F-C00B-4D08-A72C-9F7ECD2D4FD9}" destId="{1E1DED7D-4DB6-48F2-B6E1-5CBFC2AFE811}" srcOrd="8" destOrd="0" presId="urn:microsoft.com/office/officeart/2005/8/layout/target3"/>
    <dgm:cxn modelId="{CEFC43AC-3AED-472B-9ADF-8ADD87146606}" type="presParOf" srcId="{F7BEBA8F-C00B-4D08-A72C-9F7ECD2D4FD9}" destId="{7761FFD6-F82F-4F0E-885C-060225283F44}" srcOrd="9" destOrd="0" presId="urn:microsoft.com/office/officeart/2005/8/layout/target3"/>
    <dgm:cxn modelId="{38B298A6-46BE-4879-8815-4B2FA77929C5}" type="presParOf" srcId="{F7BEBA8F-C00B-4D08-A72C-9F7ECD2D4FD9}" destId="{3A4BFDB8-8A59-45CA-9981-184CD0F61754}" srcOrd="10" destOrd="0" presId="urn:microsoft.com/office/officeart/2005/8/layout/target3"/>
    <dgm:cxn modelId="{155C99E0-F053-4FA6-B63B-F2F4C26FE130}" type="presParOf" srcId="{F7BEBA8F-C00B-4D08-A72C-9F7ECD2D4FD9}" destId="{D1AAD5E6-8E0E-4F9C-8B9B-490092E14FC3}"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D82614-72BC-4A63-9E35-D374EDAEF18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066CA4F8-A4A6-4B96-A425-165904D16657}">
      <dgm:prSet custT="1"/>
      <dgm:spPr/>
      <dgm:t>
        <a:bodyPr/>
        <a:lstStyle/>
        <a:p>
          <a:pPr rtl="0"/>
          <a:r>
            <a:rPr lang="en-US" sz="4400" smtClean="0"/>
            <a:t>Performance</a:t>
          </a:r>
          <a:endParaRPr lang="en-US" sz="4400"/>
        </a:p>
      </dgm:t>
    </dgm:pt>
    <dgm:pt modelId="{0DA52EEB-B922-457C-BA47-4F3984EECD15}" type="parTrans" cxnId="{8B4F1F63-9369-48C6-BD23-D3C72E85DDF3}">
      <dgm:prSet/>
      <dgm:spPr/>
      <dgm:t>
        <a:bodyPr/>
        <a:lstStyle/>
        <a:p>
          <a:endParaRPr lang="en-US"/>
        </a:p>
      </dgm:t>
    </dgm:pt>
    <dgm:pt modelId="{26425E99-7DE3-44BF-B61E-36B583FD794E}" type="sibTrans" cxnId="{8B4F1F63-9369-48C6-BD23-D3C72E85DDF3}">
      <dgm:prSet/>
      <dgm:spPr/>
      <dgm:t>
        <a:bodyPr/>
        <a:lstStyle/>
        <a:p>
          <a:endParaRPr lang="en-US"/>
        </a:p>
      </dgm:t>
    </dgm:pt>
    <dgm:pt modelId="{E495E4FD-E80D-4112-94B6-BF757205B681}">
      <dgm:prSet/>
      <dgm:spPr/>
      <dgm:t>
        <a:bodyPr/>
        <a:lstStyle/>
        <a:p>
          <a:pPr rtl="0"/>
          <a:r>
            <a:rPr lang="en-US" dirty="0" smtClean="0"/>
            <a:t>Performance increase when dealing with connected data.</a:t>
          </a:r>
          <a:endParaRPr lang="en-US" dirty="0"/>
        </a:p>
      </dgm:t>
    </dgm:pt>
    <dgm:pt modelId="{B8B6938B-54A4-4788-BDE3-25F359602355}" type="parTrans" cxnId="{D3E8E48D-C874-4B22-9B93-60BBB7E3B838}">
      <dgm:prSet/>
      <dgm:spPr/>
      <dgm:t>
        <a:bodyPr/>
        <a:lstStyle/>
        <a:p>
          <a:endParaRPr lang="en-US"/>
        </a:p>
      </dgm:t>
    </dgm:pt>
    <dgm:pt modelId="{FAC7E438-4205-4AEA-AAD3-DB76DF0C6930}" type="sibTrans" cxnId="{D3E8E48D-C874-4B22-9B93-60BBB7E3B838}">
      <dgm:prSet/>
      <dgm:spPr/>
      <dgm:t>
        <a:bodyPr/>
        <a:lstStyle/>
        <a:p>
          <a:endParaRPr lang="en-US"/>
        </a:p>
      </dgm:t>
    </dgm:pt>
    <dgm:pt modelId="{652FC5F5-E08D-4B0E-826F-3FC5429ECF96}">
      <dgm:prSet custT="1"/>
      <dgm:spPr/>
      <dgm:t>
        <a:bodyPr/>
        <a:lstStyle/>
        <a:p>
          <a:pPr rtl="0"/>
          <a:r>
            <a:rPr lang="en-US" sz="4400" smtClean="0"/>
            <a:t>Flexibility</a:t>
          </a:r>
          <a:endParaRPr lang="en-US" sz="4400"/>
        </a:p>
      </dgm:t>
    </dgm:pt>
    <dgm:pt modelId="{411C5E5A-7A76-47DA-AF89-3A2204BB80C4}" type="parTrans" cxnId="{3884DDB8-6D0A-4FE4-BB09-FB0FE70EF039}">
      <dgm:prSet/>
      <dgm:spPr/>
      <dgm:t>
        <a:bodyPr/>
        <a:lstStyle/>
        <a:p>
          <a:endParaRPr lang="en-US"/>
        </a:p>
      </dgm:t>
    </dgm:pt>
    <dgm:pt modelId="{CFE30B59-C1D3-4003-9C8A-E30E5ED0A241}" type="sibTrans" cxnId="{3884DDB8-6D0A-4FE4-BB09-FB0FE70EF039}">
      <dgm:prSet/>
      <dgm:spPr/>
      <dgm:t>
        <a:bodyPr/>
        <a:lstStyle/>
        <a:p>
          <a:endParaRPr lang="en-US"/>
        </a:p>
      </dgm:t>
    </dgm:pt>
    <dgm:pt modelId="{BED8B493-9574-4EA9-AE1E-4123865F11F5}">
      <dgm:prSet/>
      <dgm:spPr/>
      <dgm:t>
        <a:bodyPr/>
        <a:lstStyle/>
        <a:p>
          <a:pPr rtl="0"/>
          <a:r>
            <a:rPr lang="en-US" smtClean="0"/>
            <a:t>We can add nodes/relationships as the business domain dictates.</a:t>
          </a:r>
          <a:endParaRPr lang="en-US"/>
        </a:p>
      </dgm:t>
    </dgm:pt>
    <dgm:pt modelId="{C0348F4F-06DC-4FD8-9229-18A1B71D8238}" type="parTrans" cxnId="{C328410D-B8A2-474C-87D2-E3E644BF97A1}">
      <dgm:prSet/>
      <dgm:spPr/>
      <dgm:t>
        <a:bodyPr/>
        <a:lstStyle/>
        <a:p>
          <a:endParaRPr lang="en-US"/>
        </a:p>
      </dgm:t>
    </dgm:pt>
    <dgm:pt modelId="{CB98F7C5-67A0-4573-B143-ECEFD5FB58FD}" type="sibTrans" cxnId="{C328410D-B8A2-474C-87D2-E3E644BF97A1}">
      <dgm:prSet/>
      <dgm:spPr/>
      <dgm:t>
        <a:bodyPr/>
        <a:lstStyle/>
        <a:p>
          <a:endParaRPr lang="en-US"/>
        </a:p>
      </dgm:t>
    </dgm:pt>
    <dgm:pt modelId="{61E65508-3655-48B0-95B9-D6737CB87B06}">
      <dgm:prSet custT="1"/>
      <dgm:spPr/>
      <dgm:t>
        <a:bodyPr/>
        <a:lstStyle/>
        <a:p>
          <a:pPr rtl="0"/>
          <a:r>
            <a:rPr lang="en-US" sz="4400" smtClean="0"/>
            <a:t>Agility</a:t>
          </a:r>
          <a:endParaRPr lang="en-US" sz="4400"/>
        </a:p>
      </dgm:t>
    </dgm:pt>
    <dgm:pt modelId="{FD33475C-56BD-48D5-A1FA-7A125DE2B9A4}" type="parTrans" cxnId="{EF354DA8-522F-4CDA-A779-DDA313E63219}">
      <dgm:prSet/>
      <dgm:spPr/>
      <dgm:t>
        <a:bodyPr/>
        <a:lstStyle/>
        <a:p>
          <a:endParaRPr lang="en-US"/>
        </a:p>
      </dgm:t>
    </dgm:pt>
    <dgm:pt modelId="{CAB7B064-DBE6-4734-978D-01EFE0776132}" type="sibTrans" cxnId="{EF354DA8-522F-4CDA-A779-DDA313E63219}">
      <dgm:prSet/>
      <dgm:spPr/>
      <dgm:t>
        <a:bodyPr/>
        <a:lstStyle/>
        <a:p>
          <a:endParaRPr lang="en-US"/>
        </a:p>
      </dgm:t>
    </dgm:pt>
    <dgm:pt modelId="{6A95FC90-BEE0-47AB-8B39-0C21A1657D5D}">
      <dgm:prSet/>
      <dgm:spPr/>
      <dgm:t>
        <a:bodyPr/>
        <a:lstStyle/>
        <a:p>
          <a:pPr rtl="0"/>
          <a:r>
            <a:rPr lang="en-US" dirty="0" smtClean="0"/>
            <a:t>Agile and test-driven software development practices.</a:t>
          </a:r>
          <a:endParaRPr lang="en-US" dirty="0"/>
        </a:p>
      </dgm:t>
    </dgm:pt>
    <dgm:pt modelId="{91AA8968-B835-488B-9CCD-B4A3D533B005}" type="parTrans" cxnId="{4056E3D6-EEA6-43BB-A4B4-B092F44D6588}">
      <dgm:prSet/>
      <dgm:spPr/>
      <dgm:t>
        <a:bodyPr/>
        <a:lstStyle/>
        <a:p>
          <a:endParaRPr lang="en-US"/>
        </a:p>
      </dgm:t>
    </dgm:pt>
    <dgm:pt modelId="{6245600B-120C-4737-927C-A28208D4DFC5}" type="sibTrans" cxnId="{4056E3D6-EEA6-43BB-A4B4-B092F44D6588}">
      <dgm:prSet/>
      <dgm:spPr/>
      <dgm:t>
        <a:bodyPr/>
        <a:lstStyle/>
        <a:p>
          <a:endParaRPr lang="en-US"/>
        </a:p>
      </dgm:t>
    </dgm:pt>
    <dgm:pt modelId="{15C6BC26-164F-4C84-9845-308AFB8C3A31}" type="pres">
      <dgm:prSet presAssocID="{0CD82614-72BC-4A63-9E35-D374EDAEF18B}" presName="Name0" presStyleCnt="0">
        <dgm:presLayoutVars>
          <dgm:dir/>
          <dgm:animLvl val="lvl"/>
          <dgm:resizeHandles val="exact"/>
        </dgm:presLayoutVars>
      </dgm:prSet>
      <dgm:spPr/>
      <dgm:t>
        <a:bodyPr/>
        <a:lstStyle/>
        <a:p>
          <a:endParaRPr lang="en-US"/>
        </a:p>
      </dgm:t>
    </dgm:pt>
    <dgm:pt modelId="{9981822E-8B75-48CC-A9E3-DA7DDF087B33}" type="pres">
      <dgm:prSet presAssocID="{066CA4F8-A4A6-4B96-A425-165904D16657}" presName="linNode" presStyleCnt="0"/>
      <dgm:spPr/>
    </dgm:pt>
    <dgm:pt modelId="{2C382968-F0C6-4F5B-A345-FAFA6EDB319A}" type="pres">
      <dgm:prSet presAssocID="{066CA4F8-A4A6-4B96-A425-165904D16657}" presName="parentText" presStyleLbl="node1" presStyleIdx="0" presStyleCnt="3">
        <dgm:presLayoutVars>
          <dgm:chMax val="1"/>
          <dgm:bulletEnabled val="1"/>
        </dgm:presLayoutVars>
      </dgm:prSet>
      <dgm:spPr/>
      <dgm:t>
        <a:bodyPr/>
        <a:lstStyle/>
        <a:p>
          <a:endParaRPr lang="en-US"/>
        </a:p>
      </dgm:t>
    </dgm:pt>
    <dgm:pt modelId="{2057E558-7271-4F07-8C03-121E8F86F122}" type="pres">
      <dgm:prSet presAssocID="{066CA4F8-A4A6-4B96-A425-165904D16657}" presName="descendantText" presStyleLbl="alignAccFollowNode1" presStyleIdx="0" presStyleCnt="3">
        <dgm:presLayoutVars>
          <dgm:bulletEnabled val="1"/>
        </dgm:presLayoutVars>
      </dgm:prSet>
      <dgm:spPr/>
      <dgm:t>
        <a:bodyPr/>
        <a:lstStyle/>
        <a:p>
          <a:endParaRPr lang="en-US"/>
        </a:p>
      </dgm:t>
    </dgm:pt>
    <dgm:pt modelId="{5E2EA80C-96E2-4FBD-A4D5-436CF453E1B0}" type="pres">
      <dgm:prSet presAssocID="{26425E99-7DE3-44BF-B61E-36B583FD794E}" presName="sp" presStyleCnt="0"/>
      <dgm:spPr/>
    </dgm:pt>
    <dgm:pt modelId="{D9B91624-A177-434E-B549-00668F9EF7BF}" type="pres">
      <dgm:prSet presAssocID="{652FC5F5-E08D-4B0E-826F-3FC5429ECF96}" presName="linNode" presStyleCnt="0"/>
      <dgm:spPr/>
    </dgm:pt>
    <dgm:pt modelId="{652A1385-6E94-4C3C-A283-7230B18F7791}" type="pres">
      <dgm:prSet presAssocID="{652FC5F5-E08D-4B0E-826F-3FC5429ECF96}" presName="parentText" presStyleLbl="node1" presStyleIdx="1" presStyleCnt="3">
        <dgm:presLayoutVars>
          <dgm:chMax val="1"/>
          <dgm:bulletEnabled val="1"/>
        </dgm:presLayoutVars>
      </dgm:prSet>
      <dgm:spPr/>
      <dgm:t>
        <a:bodyPr/>
        <a:lstStyle/>
        <a:p>
          <a:endParaRPr lang="en-US"/>
        </a:p>
      </dgm:t>
    </dgm:pt>
    <dgm:pt modelId="{2E1F08D2-21FC-4B2E-A1DC-3CF121295354}" type="pres">
      <dgm:prSet presAssocID="{652FC5F5-E08D-4B0E-826F-3FC5429ECF96}" presName="descendantText" presStyleLbl="alignAccFollowNode1" presStyleIdx="1" presStyleCnt="3">
        <dgm:presLayoutVars>
          <dgm:bulletEnabled val="1"/>
        </dgm:presLayoutVars>
      </dgm:prSet>
      <dgm:spPr/>
      <dgm:t>
        <a:bodyPr/>
        <a:lstStyle/>
        <a:p>
          <a:endParaRPr lang="en-US"/>
        </a:p>
      </dgm:t>
    </dgm:pt>
    <dgm:pt modelId="{75F8A41F-4D19-4CA0-85DC-CC961EAC06AE}" type="pres">
      <dgm:prSet presAssocID="{CFE30B59-C1D3-4003-9C8A-E30E5ED0A241}" presName="sp" presStyleCnt="0"/>
      <dgm:spPr/>
    </dgm:pt>
    <dgm:pt modelId="{0478306C-8FEB-4ECB-8B17-5659229A5112}" type="pres">
      <dgm:prSet presAssocID="{61E65508-3655-48B0-95B9-D6737CB87B06}" presName="linNode" presStyleCnt="0"/>
      <dgm:spPr/>
    </dgm:pt>
    <dgm:pt modelId="{080C5A5C-BBD1-4481-8D30-B107A5008CB8}" type="pres">
      <dgm:prSet presAssocID="{61E65508-3655-48B0-95B9-D6737CB87B06}" presName="parentText" presStyleLbl="node1" presStyleIdx="2" presStyleCnt="3">
        <dgm:presLayoutVars>
          <dgm:chMax val="1"/>
          <dgm:bulletEnabled val="1"/>
        </dgm:presLayoutVars>
      </dgm:prSet>
      <dgm:spPr/>
      <dgm:t>
        <a:bodyPr/>
        <a:lstStyle/>
        <a:p>
          <a:endParaRPr lang="en-US"/>
        </a:p>
      </dgm:t>
    </dgm:pt>
    <dgm:pt modelId="{BC26F3D3-32CE-497B-84FF-9A28AA38E9A6}" type="pres">
      <dgm:prSet presAssocID="{61E65508-3655-48B0-95B9-D6737CB87B06}" presName="descendantText" presStyleLbl="alignAccFollowNode1" presStyleIdx="2" presStyleCnt="3">
        <dgm:presLayoutVars>
          <dgm:bulletEnabled val="1"/>
        </dgm:presLayoutVars>
      </dgm:prSet>
      <dgm:spPr/>
      <dgm:t>
        <a:bodyPr/>
        <a:lstStyle/>
        <a:p>
          <a:endParaRPr lang="en-US"/>
        </a:p>
      </dgm:t>
    </dgm:pt>
  </dgm:ptLst>
  <dgm:cxnLst>
    <dgm:cxn modelId="{D3E8E48D-C874-4B22-9B93-60BBB7E3B838}" srcId="{066CA4F8-A4A6-4B96-A425-165904D16657}" destId="{E495E4FD-E80D-4112-94B6-BF757205B681}" srcOrd="0" destOrd="0" parTransId="{B8B6938B-54A4-4788-BDE3-25F359602355}" sibTransId="{FAC7E438-4205-4AEA-AAD3-DB76DF0C6930}"/>
    <dgm:cxn modelId="{819BF65C-FADE-4F55-8ACB-8AE6AB1B23F8}" type="presOf" srcId="{E495E4FD-E80D-4112-94B6-BF757205B681}" destId="{2057E558-7271-4F07-8C03-121E8F86F122}" srcOrd="0" destOrd="0" presId="urn:microsoft.com/office/officeart/2005/8/layout/vList5"/>
    <dgm:cxn modelId="{64FE3545-BB76-42B5-A012-749C8CFF88BC}" type="presOf" srcId="{BED8B493-9574-4EA9-AE1E-4123865F11F5}" destId="{2E1F08D2-21FC-4B2E-A1DC-3CF121295354}" srcOrd="0" destOrd="0" presId="urn:microsoft.com/office/officeart/2005/8/layout/vList5"/>
    <dgm:cxn modelId="{B0AB137C-2E16-4D61-8630-6F5EBD783D06}" type="presOf" srcId="{066CA4F8-A4A6-4B96-A425-165904D16657}" destId="{2C382968-F0C6-4F5B-A345-FAFA6EDB319A}" srcOrd="0" destOrd="0" presId="urn:microsoft.com/office/officeart/2005/8/layout/vList5"/>
    <dgm:cxn modelId="{8B4F1F63-9369-48C6-BD23-D3C72E85DDF3}" srcId="{0CD82614-72BC-4A63-9E35-D374EDAEF18B}" destId="{066CA4F8-A4A6-4B96-A425-165904D16657}" srcOrd="0" destOrd="0" parTransId="{0DA52EEB-B922-457C-BA47-4F3984EECD15}" sibTransId="{26425E99-7DE3-44BF-B61E-36B583FD794E}"/>
    <dgm:cxn modelId="{60D751B1-142D-4A06-B0C1-0A939AB2F193}" type="presOf" srcId="{0CD82614-72BC-4A63-9E35-D374EDAEF18B}" destId="{15C6BC26-164F-4C84-9845-308AFB8C3A31}" srcOrd="0" destOrd="0" presId="urn:microsoft.com/office/officeart/2005/8/layout/vList5"/>
    <dgm:cxn modelId="{4056E3D6-EEA6-43BB-A4B4-B092F44D6588}" srcId="{61E65508-3655-48B0-95B9-D6737CB87B06}" destId="{6A95FC90-BEE0-47AB-8B39-0C21A1657D5D}" srcOrd="0" destOrd="0" parTransId="{91AA8968-B835-488B-9CCD-B4A3D533B005}" sibTransId="{6245600B-120C-4737-927C-A28208D4DFC5}"/>
    <dgm:cxn modelId="{C328410D-B8A2-474C-87D2-E3E644BF97A1}" srcId="{652FC5F5-E08D-4B0E-826F-3FC5429ECF96}" destId="{BED8B493-9574-4EA9-AE1E-4123865F11F5}" srcOrd="0" destOrd="0" parTransId="{C0348F4F-06DC-4FD8-9229-18A1B71D8238}" sibTransId="{CB98F7C5-67A0-4573-B143-ECEFD5FB58FD}"/>
    <dgm:cxn modelId="{EF354DA8-522F-4CDA-A779-DDA313E63219}" srcId="{0CD82614-72BC-4A63-9E35-D374EDAEF18B}" destId="{61E65508-3655-48B0-95B9-D6737CB87B06}" srcOrd="2" destOrd="0" parTransId="{FD33475C-56BD-48D5-A1FA-7A125DE2B9A4}" sibTransId="{CAB7B064-DBE6-4734-978D-01EFE0776132}"/>
    <dgm:cxn modelId="{F77373BE-002C-42A6-A400-DDD33E9EA838}" type="presOf" srcId="{61E65508-3655-48B0-95B9-D6737CB87B06}" destId="{080C5A5C-BBD1-4481-8D30-B107A5008CB8}" srcOrd="0" destOrd="0" presId="urn:microsoft.com/office/officeart/2005/8/layout/vList5"/>
    <dgm:cxn modelId="{3884DDB8-6D0A-4FE4-BB09-FB0FE70EF039}" srcId="{0CD82614-72BC-4A63-9E35-D374EDAEF18B}" destId="{652FC5F5-E08D-4B0E-826F-3FC5429ECF96}" srcOrd="1" destOrd="0" parTransId="{411C5E5A-7A76-47DA-AF89-3A2204BB80C4}" sibTransId="{CFE30B59-C1D3-4003-9C8A-E30E5ED0A241}"/>
    <dgm:cxn modelId="{89A175A5-7D6F-453C-B276-085FE60913F1}" type="presOf" srcId="{6A95FC90-BEE0-47AB-8B39-0C21A1657D5D}" destId="{BC26F3D3-32CE-497B-84FF-9A28AA38E9A6}" srcOrd="0" destOrd="0" presId="urn:microsoft.com/office/officeart/2005/8/layout/vList5"/>
    <dgm:cxn modelId="{43DF7356-3FF9-4B85-996A-A1285868CDBA}" type="presOf" srcId="{652FC5F5-E08D-4B0E-826F-3FC5429ECF96}" destId="{652A1385-6E94-4C3C-A283-7230B18F7791}" srcOrd="0" destOrd="0" presId="urn:microsoft.com/office/officeart/2005/8/layout/vList5"/>
    <dgm:cxn modelId="{E5ABB075-909B-4E9E-80E1-6B7E4E45BCE7}" type="presParOf" srcId="{15C6BC26-164F-4C84-9845-308AFB8C3A31}" destId="{9981822E-8B75-48CC-A9E3-DA7DDF087B33}" srcOrd="0" destOrd="0" presId="urn:microsoft.com/office/officeart/2005/8/layout/vList5"/>
    <dgm:cxn modelId="{F3D60BFE-F4AF-43EB-8A88-701B4139CA97}" type="presParOf" srcId="{9981822E-8B75-48CC-A9E3-DA7DDF087B33}" destId="{2C382968-F0C6-4F5B-A345-FAFA6EDB319A}" srcOrd="0" destOrd="0" presId="urn:microsoft.com/office/officeart/2005/8/layout/vList5"/>
    <dgm:cxn modelId="{964094B7-485F-40A8-8D06-EFBBE9542687}" type="presParOf" srcId="{9981822E-8B75-48CC-A9E3-DA7DDF087B33}" destId="{2057E558-7271-4F07-8C03-121E8F86F122}" srcOrd="1" destOrd="0" presId="urn:microsoft.com/office/officeart/2005/8/layout/vList5"/>
    <dgm:cxn modelId="{27D8C3F1-AE1C-45D7-A698-A98F5EB22978}" type="presParOf" srcId="{15C6BC26-164F-4C84-9845-308AFB8C3A31}" destId="{5E2EA80C-96E2-4FBD-A4D5-436CF453E1B0}" srcOrd="1" destOrd="0" presId="urn:microsoft.com/office/officeart/2005/8/layout/vList5"/>
    <dgm:cxn modelId="{D668A6BC-DA39-467B-A8AB-892358ACF47E}" type="presParOf" srcId="{15C6BC26-164F-4C84-9845-308AFB8C3A31}" destId="{D9B91624-A177-434E-B549-00668F9EF7BF}" srcOrd="2" destOrd="0" presId="urn:microsoft.com/office/officeart/2005/8/layout/vList5"/>
    <dgm:cxn modelId="{7053B498-64FE-40B0-82CE-76931BD83E38}" type="presParOf" srcId="{D9B91624-A177-434E-B549-00668F9EF7BF}" destId="{652A1385-6E94-4C3C-A283-7230B18F7791}" srcOrd="0" destOrd="0" presId="urn:microsoft.com/office/officeart/2005/8/layout/vList5"/>
    <dgm:cxn modelId="{BEC2A3FE-6C0F-4202-8AD7-92AB87E65762}" type="presParOf" srcId="{D9B91624-A177-434E-B549-00668F9EF7BF}" destId="{2E1F08D2-21FC-4B2E-A1DC-3CF121295354}" srcOrd="1" destOrd="0" presId="urn:microsoft.com/office/officeart/2005/8/layout/vList5"/>
    <dgm:cxn modelId="{AE11F7F4-FAF8-49C1-84CA-89EC7D30C692}" type="presParOf" srcId="{15C6BC26-164F-4C84-9845-308AFB8C3A31}" destId="{75F8A41F-4D19-4CA0-85DC-CC961EAC06AE}" srcOrd="3" destOrd="0" presId="urn:microsoft.com/office/officeart/2005/8/layout/vList5"/>
    <dgm:cxn modelId="{ACEC9941-5C2E-4488-AE9A-B3366A955341}" type="presParOf" srcId="{15C6BC26-164F-4C84-9845-308AFB8C3A31}" destId="{0478306C-8FEB-4ECB-8B17-5659229A5112}" srcOrd="4" destOrd="0" presId="urn:microsoft.com/office/officeart/2005/8/layout/vList5"/>
    <dgm:cxn modelId="{83715C72-A6A0-45D9-AAF0-DDC119BBE2D9}" type="presParOf" srcId="{0478306C-8FEB-4ECB-8B17-5659229A5112}" destId="{080C5A5C-BBD1-4481-8D30-B107A5008CB8}" srcOrd="0" destOrd="0" presId="urn:microsoft.com/office/officeart/2005/8/layout/vList5"/>
    <dgm:cxn modelId="{81837C9A-D516-4309-BB1C-FF14B6800F9B}" type="presParOf" srcId="{0478306C-8FEB-4ECB-8B17-5659229A5112}" destId="{BC26F3D3-32CE-497B-84FF-9A28AA38E9A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37054E-AAAA-410C-B418-AC8C4AEC3B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19A1133-6DE1-4473-B39F-05542A52969B}">
      <dgm:prSet custT="1"/>
      <dgm:spPr/>
      <dgm:t>
        <a:bodyPr/>
        <a:lstStyle/>
        <a:p>
          <a:pPr rtl="0"/>
          <a:r>
            <a:rPr lang="en-US" sz="3200" dirty="0" smtClean="0"/>
            <a:t>Data Modeling with Graph Databases</a:t>
          </a:r>
          <a:endParaRPr lang="en-US" sz="3200" dirty="0"/>
        </a:p>
      </dgm:t>
    </dgm:pt>
    <dgm:pt modelId="{FAEFD4C8-EAB7-4D90-ABDC-B24E855EB069}" type="parTrans" cxnId="{F8C7AD79-635A-4990-9619-0411008FE5BD}">
      <dgm:prSet/>
      <dgm:spPr/>
      <dgm:t>
        <a:bodyPr/>
        <a:lstStyle/>
        <a:p>
          <a:endParaRPr lang="en-US"/>
        </a:p>
      </dgm:t>
    </dgm:pt>
    <dgm:pt modelId="{828EF809-BB8C-4546-BAED-E5C0ADB7A142}" type="sibTrans" cxnId="{F8C7AD79-635A-4990-9619-0411008FE5BD}">
      <dgm:prSet/>
      <dgm:spPr/>
      <dgm:t>
        <a:bodyPr/>
        <a:lstStyle/>
        <a:p>
          <a:endParaRPr lang="en-US"/>
        </a:p>
      </dgm:t>
    </dgm:pt>
    <dgm:pt modelId="{4A2533BF-9395-43B4-9F8F-58E66F5E24CB}">
      <dgm:prSet custT="1"/>
      <dgm:spPr/>
      <dgm:t>
        <a:bodyPr/>
        <a:lstStyle/>
        <a:p>
          <a:pPr rtl="0"/>
          <a:r>
            <a:rPr lang="en-US" sz="3200" dirty="0" smtClean="0"/>
            <a:t>Why Data Model with a Graph Database?</a:t>
          </a:r>
          <a:endParaRPr lang="en-US" sz="3200" dirty="0"/>
        </a:p>
      </dgm:t>
    </dgm:pt>
    <dgm:pt modelId="{81050EED-7212-41EE-B76E-ABBCF92B3DB2}" type="parTrans" cxnId="{8B57E0F4-0A40-4A6A-A73A-16EBA633371B}">
      <dgm:prSet/>
      <dgm:spPr/>
      <dgm:t>
        <a:bodyPr/>
        <a:lstStyle/>
        <a:p>
          <a:endParaRPr lang="en-US"/>
        </a:p>
      </dgm:t>
    </dgm:pt>
    <dgm:pt modelId="{6C7BDFBA-406D-44A1-B13D-0B2477CEA94C}" type="sibTrans" cxnId="{8B57E0F4-0A40-4A6A-A73A-16EBA633371B}">
      <dgm:prSet/>
      <dgm:spPr/>
      <dgm:t>
        <a:bodyPr/>
        <a:lstStyle/>
        <a:p>
          <a:endParaRPr lang="en-US"/>
        </a:p>
      </dgm:t>
    </dgm:pt>
    <dgm:pt modelId="{C4A956D5-05CE-4F15-BB12-431434149AC2}">
      <dgm:prSet custT="1"/>
      <dgm:spPr/>
      <dgm:t>
        <a:bodyPr/>
        <a:lstStyle/>
        <a:p>
          <a:pPr rtl="0"/>
          <a:r>
            <a:rPr lang="en-US" sz="3200" dirty="0" smtClean="0"/>
            <a:t>Graph Modeling</a:t>
          </a:r>
          <a:endParaRPr lang="en-US" sz="3200" dirty="0"/>
        </a:p>
      </dgm:t>
    </dgm:pt>
    <dgm:pt modelId="{A1A7F0E6-369B-46D1-9355-C6E39C9B5FA5}" type="parTrans" cxnId="{E7865A76-5FE7-4F4C-9944-20AB54BA86E2}">
      <dgm:prSet/>
      <dgm:spPr/>
      <dgm:t>
        <a:bodyPr/>
        <a:lstStyle/>
        <a:p>
          <a:endParaRPr lang="en-US"/>
        </a:p>
      </dgm:t>
    </dgm:pt>
    <dgm:pt modelId="{70C30B81-3DE7-4612-AFBA-00E91D23F953}" type="sibTrans" cxnId="{E7865A76-5FE7-4F4C-9944-20AB54BA86E2}">
      <dgm:prSet/>
      <dgm:spPr/>
      <dgm:t>
        <a:bodyPr/>
        <a:lstStyle/>
        <a:p>
          <a:endParaRPr lang="en-US"/>
        </a:p>
      </dgm:t>
    </dgm:pt>
    <dgm:pt modelId="{B854BA18-C922-4631-B929-A5BB12047AAB}" type="pres">
      <dgm:prSet presAssocID="{7237054E-AAAA-410C-B418-AC8C4AEC3B47}" presName="linearFlow" presStyleCnt="0">
        <dgm:presLayoutVars>
          <dgm:dir/>
          <dgm:animLvl val="lvl"/>
          <dgm:resizeHandles val="exact"/>
        </dgm:presLayoutVars>
      </dgm:prSet>
      <dgm:spPr/>
      <dgm:t>
        <a:bodyPr/>
        <a:lstStyle/>
        <a:p>
          <a:endParaRPr lang="en-US"/>
        </a:p>
      </dgm:t>
    </dgm:pt>
    <dgm:pt modelId="{681C735C-BDCC-4895-85C2-8914DE454C1C}" type="pres">
      <dgm:prSet presAssocID="{D19A1133-6DE1-4473-B39F-05542A52969B}" presName="composite" presStyleCnt="0"/>
      <dgm:spPr/>
    </dgm:pt>
    <dgm:pt modelId="{587B8951-F9D4-46ED-8745-E823ECD0D4AF}" type="pres">
      <dgm:prSet presAssocID="{D19A1133-6DE1-4473-B39F-05542A52969B}" presName="parentText" presStyleLbl="alignNode1" presStyleIdx="0" presStyleCnt="1">
        <dgm:presLayoutVars>
          <dgm:chMax val="1"/>
          <dgm:bulletEnabled val="1"/>
        </dgm:presLayoutVars>
      </dgm:prSet>
      <dgm:spPr/>
      <dgm:t>
        <a:bodyPr/>
        <a:lstStyle/>
        <a:p>
          <a:endParaRPr lang="en-US"/>
        </a:p>
      </dgm:t>
    </dgm:pt>
    <dgm:pt modelId="{C1EE6EEF-DF9C-4F33-A7E2-FA144B07B989}" type="pres">
      <dgm:prSet presAssocID="{D19A1133-6DE1-4473-B39F-05542A52969B}" presName="descendantText" presStyleLbl="alignAcc1" presStyleIdx="0" presStyleCnt="1" custScaleY="100802">
        <dgm:presLayoutVars>
          <dgm:bulletEnabled val="1"/>
        </dgm:presLayoutVars>
      </dgm:prSet>
      <dgm:spPr/>
      <dgm:t>
        <a:bodyPr/>
        <a:lstStyle/>
        <a:p>
          <a:endParaRPr lang="en-US"/>
        </a:p>
      </dgm:t>
    </dgm:pt>
  </dgm:ptLst>
  <dgm:cxnLst>
    <dgm:cxn modelId="{A1BB0530-8CBC-410D-AE21-13633ED648C5}" type="presOf" srcId="{7237054E-AAAA-410C-B418-AC8C4AEC3B47}" destId="{B854BA18-C922-4631-B929-A5BB12047AAB}" srcOrd="0" destOrd="0" presId="urn:microsoft.com/office/officeart/2005/8/layout/chevron2"/>
    <dgm:cxn modelId="{F8C7AD79-635A-4990-9619-0411008FE5BD}" srcId="{7237054E-AAAA-410C-B418-AC8C4AEC3B47}" destId="{D19A1133-6DE1-4473-B39F-05542A52969B}" srcOrd="0" destOrd="0" parTransId="{FAEFD4C8-EAB7-4D90-ABDC-B24E855EB069}" sibTransId="{828EF809-BB8C-4546-BAED-E5C0ADB7A142}"/>
    <dgm:cxn modelId="{E7865A76-5FE7-4F4C-9944-20AB54BA86E2}" srcId="{D19A1133-6DE1-4473-B39F-05542A52969B}" destId="{C4A956D5-05CE-4F15-BB12-431434149AC2}" srcOrd="1" destOrd="0" parTransId="{A1A7F0E6-369B-46D1-9355-C6E39C9B5FA5}" sibTransId="{70C30B81-3DE7-4612-AFBA-00E91D23F953}"/>
    <dgm:cxn modelId="{8B57E0F4-0A40-4A6A-A73A-16EBA633371B}" srcId="{D19A1133-6DE1-4473-B39F-05542A52969B}" destId="{4A2533BF-9395-43B4-9F8F-58E66F5E24CB}" srcOrd="0" destOrd="0" parTransId="{81050EED-7212-41EE-B76E-ABBCF92B3DB2}" sibTransId="{6C7BDFBA-406D-44A1-B13D-0B2477CEA94C}"/>
    <dgm:cxn modelId="{8A290CEA-9407-49D3-8B0E-1BB8B1D13B1D}" type="presOf" srcId="{C4A956D5-05CE-4F15-BB12-431434149AC2}" destId="{C1EE6EEF-DF9C-4F33-A7E2-FA144B07B989}" srcOrd="0" destOrd="1" presId="urn:microsoft.com/office/officeart/2005/8/layout/chevron2"/>
    <dgm:cxn modelId="{41CADC9A-754D-4750-A590-580E120A166A}" type="presOf" srcId="{4A2533BF-9395-43B4-9F8F-58E66F5E24CB}" destId="{C1EE6EEF-DF9C-4F33-A7E2-FA144B07B989}" srcOrd="0" destOrd="0" presId="urn:microsoft.com/office/officeart/2005/8/layout/chevron2"/>
    <dgm:cxn modelId="{05D45E61-9703-46EC-A7A7-A2F14DA9F3E7}" type="presOf" srcId="{D19A1133-6DE1-4473-B39F-05542A52969B}" destId="{587B8951-F9D4-46ED-8745-E823ECD0D4AF}" srcOrd="0" destOrd="0" presId="urn:microsoft.com/office/officeart/2005/8/layout/chevron2"/>
    <dgm:cxn modelId="{82AB0BE5-F1FF-4725-A552-BCD3DFF26F36}" type="presParOf" srcId="{B854BA18-C922-4631-B929-A5BB12047AAB}" destId="{681C735C-BDCC-4895-85C2-8914DE454C1C}" srcOrd="0" destOrd="0" presId="urn:microsoft.com/office/officeart/2005/8/layout/chevron2"/>
    <dgm:cxn modelId="{FD08B9E6-CFC4-4C6C-AF3C-86457472260D}" type="presParOf" srcId="{681C735C-BDCC-4895-85C2-8914DE454C1C}" destId="{587B8951-F9D4-46ED-8745-E823ECD0D4AF}" srcOrd="0" destOrd="0" presId="urn:microsoft.com/office/officeart/2005/8/layout/chevron2"/>
    <dgm:cxn modelId="{7BCF1A70-31E3-4A40-BDBE-38FE6921A9EA}" type="presParOf" srcId="{681C735C-BDCC-4895-85C2-8914DE454C1C}" destId="{C1EE6EEF-DF9C-4F33-A7E2-FA144B07B98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207552-3F3B-46BE-9195-04269BA317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C1D1A9-5CC9-4407-B7CA-EED1ED7461B6}">
      <dgm:prSet custT="1"/>
      <dgm:spPr/>
      <dgm:t>
        <a:bodyPr/>
        <a:lstStyle/>
        <a:p>
          <a:pPr rtl="0"/>
          <a:r>
            <a:rPr lang="en-US" sz="3200" dirty="0" smtClean="0"/>
            <a:t>Q:  Why did </a:t>
          </a:r>
          <a:r>
            <a:rPr lang="en-US" sz="3200" b="1" u="sng" dirty="0" smtClean="0"/>
            <a:t>I</a:t>
          </a:r>
          <a:r>
            <a:rPr lang="en-US" sz="3200" dirty="0" smtClean="0"/>
            <a:t> want to use a graph database?</a:t>
          </a:r>
          <a:endParaRPr lang="en-US" sz="3200" dirty="0"/>
        </a:p>
      </dgm:t>
    </dgm:pt>
    <dgm:pt modelId="{1F356F45-5A9A-424E-BC13-D468F4E07267}" type="parTrans" cxnId="{F88EDF74-7D27-449A-9CFA-59B65626CB59}">
      <dgm:prSet/>
      <dgm:spPr/>
      <dgm:t>
        <a:bodyPr/>
        <a:lstStyle/>
        <a:p>
          <a:endParaRPr lang="en-US"/>
        </a:p>
      </dgm:t>
    </dgm:pt>
    <dgm:pt modelId="{1C671BA9-2DDB-4229-9819-399FE21F04C7}" type="sibTrans" cxnId="{F88EDF74-7D27-449A-9CFA-59B65626CB59}">
      <dgm:prSet/>
      <dgm:spPr/>
      <dgm:t>
        <a:bodyPr/>
        <a:lstStyle/>
        <a:p>
          <a:endParaRPr lang="en-US"/>
        </a:p>
      </dgm:t>
    </dgm:pt>
    <dgm:pt modelId="{873D8F47-210D-4C57-9618-E73076176AE4}">
      <dgm:prSet custT="1"/>
      <dgm:spPr/>
      <dgm:t>
        <a:bodyPr/>
        <a:lstStyle/>
        <a:p>
          <a:pPr rtl="0"/>
          <a:r>
            <a:rPr lang="en-US" sz="3200" dirty="0" smtClean="0"/>
            <a:t>Requirement #1: It is all about the relationships.</a:t>
          </a:r>
          <a:endParaRPr lang="en-US" sz="3200" dirty="0"/>
        </a:p>
      </dgm:t>
    </dgm:pt>
    <dgm:pt modelId="{36D3EC15-7D72-44F1-A1F8-EFD15A8012BD}" type="parTrans" cxnId="{672532DB-525B-4599-B3AE-F7C8AA79A0EB}">
      <dgm:prSet/>
      <dgm:spPr/>
      <dgm:t>
        <a:bodyPr/>
        <a:lstStyle/>
        <a:p>
          <a:endParaRPr lang="en-US"/>
        </a:p>
      </dgm:t>
    </dgm:pt>
    <dgm:pt modelId="{9F022E94-62B5-4133-B9B1-7913FBD19346}" type="sibTrans" cxnId="{672532DB-525B-4599-B3AE-F7C8AA79A0EB}">
      <dgm:prSet/>
      <dgm:spPr/>
      <dgm:t>
        <a:bodyPr/>
        <a:lstStyle/>
        <a:p>
          <a:endParaRPr lang="en-US"/>
        </a:p>
      </dgm:t>
    </dgm:pt>
    <dgm:pt modelId="{6F9FE511-E3D6-410E-8954-D25D247CED9E}">
      <dgm:prSet custT="1"/>
      <dgm:spPr/>
      <dgm:t>
        <a:bodyPr/>
        <a:lstStyle/>
        <a:p>
          <a:pPr rtl="0"/>
          <a:r>
            <a:rPr lang="en-US" sz="3200" dirty="0" smtClean="0"/>
            <a:t>Requirement #2: First learn requirement #1.</a:t>
          </a:r>
          <a:endParaRPr lang="en-US" sz="3200" dirty="0"/>
        </a:p>
      </dgm:t>
    </dgm:pt>
    <dgm:pt modelId="{2DCB0513-7608-4CB0-A6DA-1C26783224A4}" type="parTrans" cxnId="{3E1C0F33-DFE8-4F66-B36E-AE88CDCE9186}">
      <dgm:prSet/>
      <dgm:spPr/>
      <dgm:t>
        <a:bodyPr/>
        <a:lstStyle/>
        <a:p>
          <a:endParaRPr lang="en-US"/>
        </a:p>
      </dgm:t>
    </dgm:pt>
    <dgm:pt modelId="{18152F2A-F301-4AC2-9ADB-24E52575304F}" type="sibTrans" cxnId="{3E1C0F33-DFE8-4F66-B36E-AE88CDCE9186}">
      <dgm:prSet/>
      <dgm:spPr/>
      <dgm:t>
        <a:bodyPr/>
        <a:lstStyle/>
        <a:p>
          <a:endParaRPr lang="en-US"/>
        </a:p>
      </dgm:t>
    </dgm:pt>
    <dgm:pt modelId="{8172956E-7653-4D63-89D5-023937FEF18D}">
      <dgm:prSet custT="1"/>
      <dgm:spPr/>
      <dgm:t>
        <a:bodyPr/>
        <a:lstStyle/>
        <a:p>
          <a:pPr rtl="0"/>
          <a:r>
            <a:rPr lang="en-US" sz="3200" dirty="0" smtClean="0"/>
            <a:t>A:  Here is the simplified version of my requirements.</a:t>
          </a:r>
          <a:endParaRPr lang="en-US" sz="3200" dirty="0"/>
        </a:p>
      </dgm:t>
    </dgm:pt>
    <dgm:pt modelId="{44761273-AA74-49C1-BD0C-24004687984B}" type="parTrans" cxnId="{1DB4FCA0-6CF3-4EEB-B5F9-5392FFE6E902}">
      <dgm:prSet/>
      <dgm:spPr/>
      <dgm:t>
        <a:bodyPr/>
        <a:lstStyle/>
        <a:p>
          <a:endParaRPr lang="en-US"/>
        </a:p>
      </dgm:t>
    </dgm:pt>
    <dgm:pt modelId="{22F222FD-1047-4C99-A84A-6E7C3E9AD845}" type="sibTrans" cxnId="{1DB4FCA0-6CF3-4EEB-B5F9-5392FFE6E902}">
      <dgm:prSet/>
      <dgm:spPr/>
      <dgm:t>
        <a:bodyPr/>
        <a:lstStyle/>
        <a:p>
          <a:endParaRPr lang="en-US"/>
        </a:p>
      </dgm:t>
    </dgm:pt>
    <dgm:pt modelId="{B9ECED93-0C11-42A2-BDB7-C4971F162E0E}" type="pres">
      <dgm:prSet presAssocID="{5B207552-3F3B-46BE-9195-04269BA317B2}" presName="linear" presStyleCnt="0">
        <dgm:presLayoutVars>
          <dgm:animLvl val="lvl"/>
          <dgm:resizeHandles val="exact"/>
        </dgm:presLayoutVars>
      </dgm:prSet>
      <dgm:spPr/>
      <dgm:t>
        <a:bodyPr/>
        <a:lstStyle/>
        <a:p>
          <a:endParaRPr lang="en-US"/>
        </a:p>
      </dgm:t>
    </dgm:pt>
    <dgm:pt modelId="{22DB5051-1B68-4535-A6C6-7232C12D76AB}" type="pres">
      <dgm:prSet presAssocID="{30C1D1A9-5CC9-4407-B7CA-EED1ED7461B6}" presName="parentText" presStyleLbl="node1" presStyleIdx="0" presStyleCnt="2">
        <dgm:presLayoutVars>
          <dgm:chMax val="0"/>
          <dgm:bulletEnabled val="1"/>
        </dgm:presLayoutVars>
      </dgm:prSet>
      <dgm:spPr/>
      <dgm:t>
        <a:bodyPr/>
        <a:lstStyle/>
        <a:p>
          <a:endParaRPr lang="en-US"/>
        </a:p>
      </dgm:t>
    </dgm:pt>
    <dgm:pt modelId="{9CD7EB11-FF18-42FA-898E-A2EA21483F11}" type="pres">
      <dgm:prSet presAssocID="{1C671BA9-2DDB-4229-9819-399FE21F04C7}" presName="spacer" presStyleCnt="0"/>
      <dgm:spPr/>
    </dgm:pt>
    <dgm:pt modelId="{D309256B-422A-4CC4-AC73-38ABD000EBF3}" type="pres">
      <dgm:prSet presAssocID="{8172956E-7653-4D63-89D5-023937FEF18D}" presName="parentText" presStyleLbl="node1" presStyleIdx="1" presStyleCnt="2">
        <dgm:presLayoutVars>
          <dgm:chMax val="0"/>
          <dgm:bulletEnabled val="1"/>
        </dgm:presLayoutVars>
      </dgm:prSet>
      <dgm:spPr/>
      <dgm:t>
        <a:bodyPr/>
        <a:lstStyle/>
        <a:p>
          <a:endParaRPr lang="en-US"/>
        </a:p>
      </dgm:t>
    </dgm:pt>
    <dgm:pt modelId="{7B966A5F-FCFF-4638-8CB1-BC58CA81294E}" type="pres">
      <dgm:prSet presAssocID="{8172956E-7653-4D63-89D5-023937FEF18D}" presName="childText" presStyleLbl="revTx" presStyleIdx="0" presStyleCnt="1">
        <dgm:presLayoutVars>
          <dgm:bulletEnabled val="1"/>
        </dgm:presLayoutVars>
      </dgm:prSet>
      <dgm:spPr/>
      <dgm:t>
        <a:bodyPr/>
        <a:lstStyle/>
        <a:p>
          <a:endParaRPr lang="en-US"/>
        </a:p>
      </dgm:t>
    </dgm:pt>
  </dgm:ptLst>
  <dgm:cxnLst>
    <dgm:cxn modelId="{F88EDF74-7D27-449A-9CFA-59B65626CB59}" srcId="{5B207552-3F3B-46BE-9195-04269BA317B2}" destId="{30C1D1A9-5CC9-4407-B7CA-EED1ED7461B6}" srcOrd="0" destOrd="0" parTransId="{1F356F45-5A9A-424E-BC13-D468F4E07267}" sibTransId="{1C671BA9-2DDB-4229-9819-399FE21F04C7}"/>
    <dgm:cxn modelId="{3E1C0F33-DFE8-4F66-B36E-AE88CDCE9186}" srcId="{8172956E-7653-4D63-89D5-023937FEF18D}" destId="{6F9FE511-E3D6-410E-8954-D25D247CED9E}" srcOrd="1" destOrd="0" parTransId="{2DCB0513-7608-4CB0-A6DA-1C26783224A4}" sibTransId="{18152F2A-F301-4AC2-9ADB-24E52575304F}"/>
    <dgm:cxn modelId="{1DB4FCA0-6CF3-4EEB-B5F9-5392FFE6E902}" srcId="{5B207552-3F3B-46BE-9195-04269BA317B2}" destId="{8172956E-7653-4D63-89D5-023937FEF18D}" srcOrd="1" destOrd="0" parTransId="{44761273-AA74-49C1-BD0C-24004687984B}" sibTransId="{22F222FD-1047-4C99-A84A-6E7C3E9AD845}"/>
    <dgm:cxn modelId="{307F5AD2-FB90-44C8-BD71-34E486588999}" type="presOf" srcId="{5B207552-3F3B-46BE-9195-04269BA317B2}" destId="{B9ECED93-0C11-42A2-BDB7-C4971F162E0E}" srcOrd="0" destOrd="0" presId="urn:microsoft.com/office/officeart/2005/8/layout/vList2"/>
    <dgm:cxn modelId="{F97454F0-A54E-426A-93F5-B86043C896F4}" type="presOf" srcId="{6F9FE511-E3D6-410E-8954-D25D247CED9E}" destId="{7B966A5F-FCFF-4638-8CB1-BC58CA81294E}" srcOrd="0" destOrd="1" presId="urn:microsoft.com/office/officeart/2005/8/layout/vList2"/>
    <dgm:cxn modelId="{A77F4F2C-4E5F-4B4F-8EF2-2CEDF1B3DF9D}" type="presOf" srcId="{873D8F47-210D-4C57-9618-E73076176AE4}" destId="{7B966A5F-FCFF-4638-8CB1-BC58CA81294E}" srcOrd="0" destOrd="0" presId="urn:microsoft.com/office/officeart/2005/8/layout/vList2"/>
    <dgm:cxn modelId="{D1BAAA2D-C5DA-4E1D-A577-E724AFB2B770}" type="presOf" srcId="{30C1D1A9-5CC9-4407-B7CA-EED1ED7461B6}" destId="{22DB5051-1B68-4535-A6C6-7232C12D76AB}" srcOrd="0" destOrd="0" presId="urn:microsoft.com/office/officeart/2005/8/layout/vList2"/>
    <dgm:cxn modelId="{672532DB-525B-4599-B3AE-F7C8AA79A0EB}" srcId="{8172956E-7653-4D63-89D5-023937FEF18D}" destId="{873D8F47-210D-4C57-9618-E73076176AE4}" srcOrd="0" destOrd="0" parTransId="{36D3EC15-7D72-44F1-A1F8-EFD15A8012BD}" sibTransId="{9F022E94-62B5-4133-B9B1-7913FBD19346}"/>
    <dgm:cxn modelId="{3CAE914B-BAF1-4A37-B199-1A523AA7EEAF}" type="presOf" srcId="{8172956E-7653-4D63-89D5-023937FEF18D}" destId="{D309256B-422A-4CC4-AC73-38ABD000EBF3}" srcOrd="0" destOrd="0" presId="urn:microsoft.com/office/officeart/2005/8/layout/vList2"/>
    <dgm:cxn modelId="{E166B902-8417-4C42-85D2-6A29DD044BCC}" type="presParOf" srcId="{B9ECED93-0C11-42A2-BDB7-C4971F162E0E}" destId="{22DB5051-1B68-4535-A6C6-7232C12D76AB}" srcOrd="0" destOrd="0" presId="urn:microsoft.com/office/officeart/2005/8/layout/vList2"/>
    <dgm:cxn modelId="{CF1969D6-CDE8-454C-A87B-D95692A48ED5}" type="presParOf" srcId="{B9ECED93-0C11-42A2-BDB7-C4971F162E0E}" destId="{9CD7EB11-FF18-42FA-898E-A2EA21483F11}" srcOrd="1" destOrd="0" presId="urn:microsoft.com/office/officeart/2005/8/layout/vList2"/>
    <dgm:cxn modelId="{1A104647-019D-4FBA-A676-3461849D5698}" type="presParOf" srcId="{B9ECED93-0C11-42A2-BDB7-C4971F162E0E}" destId="{D309256B-422A-4CC4-AC73-38ABD000EBF3}" srcOrd="2" destOrd="0" presId="urn:microsoft.com/office/officeart/2005/8/layout/vList2"/>
    <dgm:cxn modelId="{134E6361-FCEA-49F8-92DF-599CF38A97D8}" type="presParOf" srcId="{B9ECED93-0C11-42A2-BDB7-C4971F162E0E}" destId="{7B966A5F-FCFF-4638-8CB1-BC58CA81294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963912-6072-4292-BAE0-432F3BFB2F4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F7A6421-619E-4D41-B06D-8F4CA773EDBA}">
      <dgm:prSet custT="1"/>
      <dgm:spPr/>
      <dgm:t>
        <a:bodyPr/>
        <a:lstStyle/>
        <a:p>
          <a:pPr rtl="0"/>
          <a:r>
            <a:rPr lang="en-US" sz="3600" dirty="0" smtClean="0"/>
            <a:t>Graph Database:</a:t>
          </a:r>
          <a:endParaRPr lang="en-US" sz="3600" dirty="0"/>
        </a:p>
      </dgm:t>
    </dgm:pt>
    <dgm:pt modelId="{01461407-3908-4E5D-8882-2458794B590C}" type="parTrans" cxnId="{815F669E-D0A0-489B-BDF9-B439045302EA}">
      <dgm:prSet/>
      <dgm:spPr/>
      <dgm:t>
        <a:bodyPr/>
        <a:lstStyle/>
        <a:p>
          <a:endParaRPr lang="en-US" sz="1400"/>
        </a:p>
      </dgm:t>
    </dgm:pt>
    <dgm:pt modelId="{11413B24-8CC2-4A0E-82DE-BEB53F9D5B90}" type="sibTrans" cxnId="{815F669E-D0A0-489B-BDF9-B439045302EA}">
      <dgm:prSet/>
      <dgm:spPr/>
      <dgm:t>
        <a:bodyPr/>
        <a:lstStyle/>
        <a:p>
          <a:endParaRPr lang="en-US" sz="1400"/>
        </a:p>
      </dgm:t>
    </dgm:pt>
    <dgm:pt modelId="{1136C0D9-E104-4B47-9DE4-21D18DF94FB2}">
      <dgm:prSet custT="1"/>
      <dgm:spPr/>
      <dgm:t>
        <a:bodyPr/>
        <a:lstStyle/>
        <a:p>
          <a:pPr rtl="0"/>
          <a:r>
            <a:rPr lang="en-US" sz="2800" baseline="30000" dirty="0" smtClean="0"/>
            <a:t>1</a:t>
          </a:r>
          <a:r>
            <a:rPr lang="en-US" sz="2800" dirty="0" smtClean="0"/>
            <a:t>“A graph database management system (G-DBMS) is an online database management system with Create, Read, Update, and Delete (CRUD) methods that expose a graph data model.”</a:t>
          </a:r>
          <a:endParaRPr lang="en-US" sz="2800" dirty="0"/>
        </a:p>
      </dgm:t>
    </dgm:pt>
    <dgm:pt modelId="{E146F931-B1CE-4AE6-A5EE-B7B3E5238200}" type="parTrans" cxnId="{5C621671-3CAE-4444-BEDC-20B53637964E}">
      <dgm:prSet/>
      <dgm:spPr/>
      <dgm:t>
        <a:bodyPr/>
        <a:lstStyle/>
        <a:p>
          <a:endParaRPr lang="en-US" sz="1400"/>
        </a:p>
      </dgm:t>
    </dgm:pt>
    <dgm:pt modelId="{EF2AF942-8E46-4A9C-A496-343AECE2CAE5}" type="sibTrans" cxnId="{5C621671-3CAE-4444-BEDC-20B53637964E}">
      <dgm:prSet/>
      <dgm:spPr/>
      <dgm:t>
        <a:bodyPr/>
        <a:lstStyle/>
        <a:p>
          <a:endParaRPr lang="en-US" sz="1400"/>
        </a:p>
      </dgm:t>
    </dgm:pt>
    <dgm:pt modelId="{0D26709D-2D0D-42B8-8BF0-48370CB642B9}" type="pres">
      <dgm:prSet presAssocID="{94963912-6072-4292-BAE0-432F3BFB2F4E}" presName="Name0" presStyleCnt="0">
        <dgm:presLayoutVars>
          <dgm:dir/>
          <dgm:animLvl val="lvl"/>
          <dgm:resizeHandles val="exact"/>
        </dgm:presLayoutVars>
      </dgm:prSet>
      <dgm:spPr/>
      <dgm:t>
        <a:bodyPr/>
        <a:lstStyle/>
        <a:p>
          <a:endParaRPr lang="en-US"/>
        </a:p>
      </dgm:t>
    </dgm:pt>
    <dgm:pt modelId="{1781FDDA-850E-4B36-8086-071102476B1A}" type="pres">
      <dgm:prSet presAssocID="{FF7A6421-619E-4D41-B06D-8F4CA773EDBA}" presName="linNode" presStyleCnt="0"/>
      <dgm:spPr/>
    </dgm:pt>
    <dgm:pt modelId="{409894AC-8FB2-4EF2-92BD-0C39F05AF76C}" type="pres">
      <dgm:prSet presAssocID="{FF7A6421-619E-4D41-B06D-8F4CA773EDBA}" presName="parentText" presStyleLbl="node1" presStyleIdx="0" presStyleCnt="1">
        <dgm:presLayoutVars>
          <dgm:chMax val="1"/>
          <dgm:bulletEnabled val="1"/>
        </dgm:presLayoutVars>
      </dgm:prSet>
      <dgm:spPr/>
      <dgm:t>
        <a:bodyPr/>
        <a:lstStyle/>
        <a:p>
          <a:endParaRPr lang="en-US"/>
        </a:p>
      </dgm:t>
    </dgm:pt>
    <dgm:pt modelId="{CE2B3C04-0755-41D6-93D8-F7FD2CAF51D8}" type="pres">
      <dgm:prSet presAssocID="{FF7A6421-619E-4D41-B06D-8F4CA773EDBA}" presName="descendantText" presStyleLbl="alignAccFollowNode1" presStyleIdx="0" presStyleCnt="1">
        <dgm:presLayoutVars>
          <dgm:bulletEnabled val="1"/>
        </dgm:presLayoutVars>
      </dgm:prSet>
      <dgm:spPr/>
      <dgm:t>
        <a:bodyPr/>
        <a:lstStyle/>
        <a:p>
          <a:endParaRPr lang="en-US"/>
        </a:p>
      </dgm:t>
    </dgm:pt>
  </dgm:ptLst>
  <dgm:cxnLst>
    <dgm:cxn modelId="{99732CA3-4D18-4E95-ACAB-B13946BF6F4E}" type="presOf" srcId="{FF7A6421-619E-4D41-B06D-8F4CA773EDBA}" destId="{409894AC-8FB2-4EF2-92BD-0C39F05AF76C}" srcOrd="0" destOrd="0" presId="urn:microsoft.com/office/officeart/2005/8/layout/vList5"/>
    <dgm:cxn modelId="{D3971AA1-3147-43C0-9D99-DCF5032B0D9E}" type="presOf" srcId="{1136C0D9-E104-4B47-9DE4-21D18DF94FB2}" destId="{CE2B3C04-0755-41D6-93D8-F7FD2CAF51D8}" srcOrd="0" destOrd="0" presId="urn:microsoft.com/office/officeart/2005/8/layout/vList5"/>
    <dgm:cxn modelId="{815F669E-D0A0-489B-BDF9-B439045302EA}" srcId="{94963912-6072-4292-BAE0-432F3BFB2F4E}" destId="{FF7A6421-619E-4D41-B06D-8F4CA773EDBA}" srcOrd="0" destOrd="0" parTransId="{01461407-3908-4E5D-8882-2458794B590C}" sibTransId="{11413B24-8CC2-4A0E-82DE-BEB53F9D5B90}"/>
    <dgm:cxn modelId="{DE1BB964-5F5B-4D2A-B0CE-50D5A0577BCC}" type="presOf" srcId="{94963912-6072-4292-BAE0-432F3BFB2F4E}" destId="{0D26709D-2D0D-42B8-8BF0-48370CB642B9}" srcOrd="0" destOrd="0" presId="urn:microsoft.com/office/officeart/2005/8/layout/vList5"/>
    <dgm:cxn modelId="{5C621671-3CAE-4444-BEDC-20B53637964E}" srcId="{FF7A6421-619E-4D41-B06D-8F4CA773EDBA}" destId="{1136C0D9-E104-4B47-9DE4-21D18DF94FB2}" srcOrd="0" destOrd="0" parTransId="{E146F931-B1CE-4AE6-A5EE-B7B3E5238200}" sibTransId="{EF2AF942-8E46-4A9C-A496-343AECE2CAE5}"/>
    <dgm:cxn modelId="{1615E23D-030D-4AD9-8BA5-5CAC20D7D648}" type="presParOf" srcId="{0D26709D-2D0D-42B8-8BF0-48370CB642B9}" destId="{1781FDDA-850E-4B36-8086-071102476B1A}" srcOrd="0" destOrd="0" presId="urn:microsoft.com/office/officeart/2005/8/layout/vList5"/>
    <dgm:cxn modelId="{06F52B82-CF12-4B3F-9EE5-4970A8D44BE4}" type="presParOf" srcId="{1781FDDA-850E-4B36-8086-071102476B1A}" destId="{409894AC-8FB2-4EF2-92BD-0C39F05AF76C}" srcOrd="0" destOrd="0" presId="urn:microsoft.com/office/officeart/2005/8/layout/vList5"/>
    <dgm:cxn modelId="{A44090F3-8A35-419F-B64F-495A5729B502}" type="presParOf" srcId="{1781FDDA-850E-4B36-8086-071102476B1A}" destId="{CE2B3C04-0755-41D6-93D8-F7FD2CAF51D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207274-6EE1-4F57-BF64-04DD1F45E4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32E8FE1-3CFE-4EB6-985C-E57133CDE1CB}">
      <dgm:prSet/>
      <dgm:spPr/>
      <dgm:t>
        <a:bodyPr/>
        <a:lstStyle/>
        <a:p>
          <a:pPr rtl="0"/>
          <a:r>
            <a:rPr lang="en-US" dirty="0" smtClean="0"/>
            <a:t>Graph Modeling Rules: “By the book</a:t>
          </a:r>
          <a:r>
            <a:rPr lang="en-US" baseline="30000" dirty="0" smtClean="0"/>
            <a:t>1</a:t>
          </a:r>
          <a:r>
            <a:rPr lang="en-US" dirty="0" smtClean="0"/>
            <a:t>”</a:t>
          </a:r>
          <a:endParaRPr lang="en-US" dirty="0"/>
        </a:p>
      </dgm:t>
    </dgm:pt>
    <dgm:pt modelId="{866A8DBE-1195-48C0-A2E4-E11BA091732F}" type="parTrans" cxnId="{520B30EA-28B4-47B8-A424-B37855404163}">
      <dgm:prSet/>
      <dgm:spPr/>
      <dgm:t>
        <a:bodyPr/>
        <a:lstStyle/>
        <a:p>
          <a:endParaRPr lang="en-US"/>
        </a:p>
      </dgm:t>
    </dgm:pt>
    <dgm:pt modelId="{88EB809C-0BA9-43B9-8B8D-B15D2B28F27A}" type="sibTrans" cxnId="{520B30EA-28B4-47B8-A424-B37855404163}">
      <dgm:prSet/>
      <dgm:spPr/>
      <dgm:t>
        <a:bodyPr/>
        <a:lstStyle/>
        <a:p>
          <a:endParaRPr lang="en-US"/>
        </a:p>
      </dgm:t>
    </dgm:pt>
    <dgm:pt modelId="{B9827BE0-0A4D-49F3-BC3D-AB2B37AAF182}">
      <dgm:prSet/>
      <dgm:spPr/>
      <dgm:t>
        <a:bodyPr/>
        <a:lstStyle/>
        <a:p>
          <a:pPr rtl="0"/>
          <a:r>
            <a:rPr lang="en-US" dirty="0" smtClean="0"/>
            <a:t>Nodes for Things, Relationships for Structure</a:t>
          </a:r>
          <a:endParaRPr lang="en-US" baseline="30000" dirty="0"/>
        </a:p>
      </dgm:t>
    </dgm:pt>
    <dgm:pt modelId="{293A29A5-2F90-4E93-9CE1-C5C38C80ECFD}" type="parTrans" cxnId="{BA412CC0-4050-4451-8AEF-76935DA8E2E4}">
      <dgm:prSet/>
      <dgm:spPr/>
      <dgm:t>
        <a:bodyPr/>
        <a:lstStyle/>
        <a:p>
          <a:endParaRPr lang="en-US"/>
        </a:p>
      </dgm:t>
    </dgm:pt>
    <dgm:pt modelId="{92E6516E-C1CC-48FF-BF1A-715D659FD8BB}" type="sibTrans" cxnId="{BA412CC0-4050-4451-8AEF-76935DA8E2E4}">
      <dgm:prSet/>
      <dgm:spPr/>
      <dgm:t>
        <a:bodyPr/>
        <a:lstStyle/>
        <a:p>
          <a:endParaRPr lang="en-US"/>
        </a:p>
      </dgm:t>
    </dgm:pt>
    <dgm:pt modelId="{3841ED1B-5F76-4573-8142-3A10978C129E}">
      <dgm:prSet/>
      <dgm:spPr/>
      <dgm:t>
        <a:bodyPr/>
        <a:lstStyle/>
        <a:p>
          <a:pPr rtl="0"/>
          <a:r>
            <a:rPr lang="en-US" dirty="0" smtClean="0"/>
            <a:t>Use nodes to represent entities –this is things that of interest</a:t>
          </a:r>
          <a:endParaRPr lang="en-US" dirty="0"/>
        </a:p>
      </dgm:t>
    </dgm:pt>
    <dgm:pt modelId="{B7549695-ACD9-4FD1-96BD-4112C99A3CB7}" type="parTrans" cxnId="{38D59F33-8946-4235-84B8-5C4754437438}">
      <dgm:prSet/>
      <dgm:spPr/>
      <dgm:t>
        <a:bodyPr/>
        <a:lstStyle/>
        <a:p>
          <a:endParaRPr lang="en-US"/>
        </a:p>
      </dgm:t>
    </dgm:pt>
    <dgm:pt modelId="{15C2A4A9-5E58-44CF-9819-B782960F96DD}" type="sibTrans" cxnId="{38D59F33-8946-4235-84B8-5C4754437438}">
      <dgm:prSet/>
      <dgm:spPr/>
      <dgm:t>
        <a:bodyPr/>
        <a:lstStyle/>
        <a:p>
          <a:endParaRPr lang="en-US"/>
        </a:p>
      </dgm:t>
    </dgm:pt>
    <dgm:pt modelId="{DEE3FD34-6605-422D-AF3E-2DE9D2C2FE65}">
      <dgm:prSet/>
      <dgm:spPr/>
      <dgm:t>
        <a:bodyPr/>
        <a:lstStyle/>
        <a:p>
          <a:pPr rtl="0"/>
          <a:r>
            <a:rPr lang="en-US" dirty="0" smtClean="0"/>
            <a:t>Use relationships to (build structure)</a:t>
          </a:r>
          <a:endParaRPr lang="en-US" dirty="0"/>
        </a:p>
      </dgm:t>
    </dgm:pt>
    <dgm:pt modelId="{10D75C6A-29D9-4CBE-8F1C-F3F3FFEDC7ED}" type="parTrans" cxnId="{4B18AA3B-6D26-49B7-A6E2-8CCFB7BD26FC}">
      <dgm:prSet/>
      <dgm:spPr/>
      <dgm:t>
        <a:bodyPr/>
        <a:lstStyle/>
        <a:p>
          <a:endParaRPr lang="en-US"/>
        </a:p>
      </dgm:t>
    </dgm:pt>
    <dgm:pt modelId="{BB6F2521-0D6D-4E50-9B6D-5C1AC370F657}" type="sibTrans" cxnId="{4B18AA3B-6D26-49B7-A6E2-8CCFB7BD26FC}">
      <dgm:prSet/>
      <dgm:spPr/>
      <dgm:t>
        <a:bodyPr/>
        <a:lstStyle/>
        <a:p>
          <a:endParaRPr lang="en-US"/>
        </a:p>
      </dgm:t>
    </dgm:pt>
    <dgm:pt modelId="{68E80A14-7500-4D27-B42F-6B1CAF25A395}">
      <dgm:prSet/>
      <dgm:spPr/>
      <dgm:t>
        <a:bodyPr/>
        <a:lstStyle/>
        <a:p>
          <a:pPr rtl="0"/>
          <a:r>
            <a:rPr lang="en-US" dirty="0" smtClean="0"/>
            <a:t>Use node properties to represent entity attributes, plus metadata</a:t>
          </a:r>
          <a:endParaRPr lang="en-US" dirty="0"/>
        </a:p>
      </dgm:t>
    </dgm:pt>
    <dgm:pt modelId="{AE51C747-F371-43DC-B065-61FFA54C3A46}" type="parTrans" cxnId="{35CB4675-2694-4954-ABE8-E7387F819C07}">
      <dgm:prSet/>
      <dgm:spPr/>
      <dgm:t>
        <a:bodyPr/>
        <a:lstStyle/>
        <a:p>
          <a:endParaRPr lang="en-US"/>
        </a:p>
      </dgm:t>
    </dgm:pt>
    <dgm:pt modelId="{A28580C4-1AFE-4B14-AC88-D0E2DE041361}" type="sibTrans" cxnId="{35CB4675-2694-4954-ABE8-E7387F819C07}">
      <dgm:prSet/>
      <dgm:spPr/>
      <dgm:t>
        <a:bodyPr/>
        <a:lstStyle/>
        <a:p>
          <a:endParaRPr lang="en-US"/>
        </a:p>
      </dgm:t>
    </dgm:pt>
    <dgm:pt modelId="{15123D50-21BA-4348-A561-8936FB5F9EA7}">
      <dgm:prSet/>
      <dgm:spPr/>
      <dgm:t>
        <a:bodyPr/>
        <a:lstStyle/>
        <a:p>
          <a:pPr rtl="0"/>
          <a:r>
            <a:rPr lang="en-US" dirty="0" smtClean="0"/>
            <a:t>Express connections between entities</a:t>
          </a:r>
          <a:endParaRPr lang="en-US" dirty="0"/>
        </a:p>
      </dgm:t>
    </dgm:pt>
    <dgm:pt modelId="{D66A2958-C7DF-46B0-9B62-09F414498241}" type="parTrans" cxnId="{E7B3C35E-3B98-403A-8EA0-4FB4AF5743B6}">
      <dgm:prSet/>
      <dgm:spPr/>
      <dgm:t>
        <a:bodyPr/>
        <a:lstStyle/>
        <a:p>
          <a:endParaRPr lang="en-US"/>
        </a:p>
      </dgm:t>
    </dgm:pt>
    <dgm:pt modelId="{D9DB70E4-8D4D-403A-840B-AE2FDB74B812}" type="sibTrans" cxnId="{E7B3C35E-3B98-403A-8EA0-4FB4AF5743B6}">
      <dgm:prSet/>
      <dgm:spPr/>
      <dgm:t>
        <a:bodyPr/>
        <a:lstStyle/>
        <a:p>
          <a:endParaRPr lang="en-US"/>
        </a:p>
      </dgm:t>
    </dgm:pt>
    <dgm:pt modelId="{AFA8FC81-A971-4494-A875-D9251900002C}">
      <dgm:prSet/>
      <dgm:spPr/>
      <dgm:t>
        <a:bodyPr/>
        <a:lstStyle/>
        <a:p>
          <a:pPr rtl="0"/>
          <a:r>
            <a:rPr lang="en-US" dirty="0" smtClean="0"/>
            <a:t>Establish semantic context for each entity	</a:t>
          </a:r>
          <a:endParaRPr lang="en-US" dirty="0"/>
        </a:p>
      </dgm:t>
    </dgm:pt>
    <dgm:pt modelId="{1D11ECAC-398F-4C81-BFDD-AC60B498CF2E}" type="parTrans" cxnId="{8876C803-0625-4B49-83FE-ECCBEB1FA12E}">
      <dgm:prSet/>
      <dgm:spPr/>
      <dgm:t>
        <a:bodyPr/>
        <a:lstStyle/>
        <a:p>
          <a:endParaRPr lang="en-US"/>
        </a:p>
      </dgm:t>
    </dgm:pt>
    <dgm:pt modelId="{7412DADF-F2BA-4EEB-923C-316F7E446A15}" type="sibTrans" cxnId="{8876C803-0625-4B49-83FE-ECCBEB1FA12E}">
      <dgm:prSet/>
      <dgm:spPr/>
      <dgm:t>
        <a:bodyPr/>
        <a:lstStyle/>
        <a:p>
          <a:endParaRPr lang="en-US"/>
        </a:p>
      </dgm:t>
    </dgm:pt>
    <dgm:pt modelId="{82D53F6C-91EC-4DE8-B629-7389216DE8D2}">
      <dgm:prSet/>
      <dgm:spPr/>
      <dgm:t>
        <a:bodyPr/>
        <a:lstStyle/>
        <a:p>
          <a:pPr rtl="0"/>
          <a:r>
            <a:rPr lang="en-US" dirty="0" smtClean="0"/>
            <a:t>Use relationship properties to express the strength, weight, or quality of a relationship, plus metadata.</a:t>
          </a:r>
          <a:endParaRPr lang="en-US" dirty="0"/>
        </a:p>
      </dgm:t>
    </dgm:pt>
    <dgm:pt modelId="{B41B5F9D-10A5-4BF0-B491-3689DEA133E7}" type="parTrans" cxnId="{C2AD29E7-EE41-42EB-8781-8DE0D24E0FE9}">
      <dgm:prSet/>
      <dgm:spPr/>
      <dgm:t>
        <a:bodyPr/>
        <a:lstStyle/>
        <a:p>
          <a:endParaRPr lang="en-US"/>
        </a:p>
      </dgm:t>
    </dgm:pt>
    <dgm:pt modelId="{DEE78918-E7FD-4F08-A737-CB45B887A702}" type="sibTrans" cxnId="{C2AD29E7-EE41-42EB-8781-8DE0D24E0FE9}">
      <dgm:prSet/>
      <dgm:spPr/>
      <dgm:t>
        <a:bodyPr/>
        <a:lstStyle/>
        <a:p>
          <a:endParaRPr lang="en-US"/>
        </a:p>
      </dgm:t>
    </dgm:pt>
    <dgm:pt modelId="{CC59624C-4452-45D5-AADE-3460068473AC}" type="pres">
      <dgm:prSet presAssocID="{DB207274-6EE1-4F57-BF64-04DD1F45E443}" presName="Name0" presStyleCnt="0">
        <dgm:presLayoutVars>
          <dgm:dir/>
          <dgm:animLvl val="lvl"/>
          <dgm:resizeHandles val="exact"/>
        </dgm:presLayoutVars>
      </dgm:prSet>
      <dgm:spPr/>
      <dgm:t>
        <a:bodyPr/>
        <a:lstStyle/>
        <a:p>
          <a:endParaRPr lang="en-US"/>
        </a:p>
      </dgm:t>
    </dgm:pt>
    <dgm:pt modelId="{7DF350CD-650D-499B-AB9C-6DDE040CB0EF}" type="pres">
      <dgm:prSet presAssocID="{632E8FE1-3CFE-4EB6-985C-E57133CDE1CB}" presName="composite" presStyleCnt="0"/>
      <dgm:spPr/>
    </dgm:pt>
    <dgm:pt modelId="{C0DA74EF-1065-4897-A876-272AB7BA0B4B}" type="pres">
      <dgm:prSet presAssocID="{632E8FE1-3CFE-4EB6-985C-E57133CDE1CB}" presName="parTx" presStyleLbl="alignNode1" presStyleIdx="0" presStyleCnt="1">
        <dgm:presLayoutVars>
          <dgm:chMax val="0"/>
          <dgm:chPref val="0"/>
          <dgm:bulletEnabled val="1"/>
        </dgm:presLayoutVars>
      </dgm:prSet>
      <dgm:spPr/>
      <dgm:t>
        <a:bodyPr/>
        <a:lstStyle/>
        <a:p>
          <a:endParaRPr lang="en-US"/>
        </a:p>
      </dgm:t>
    </dgm:pt>
    <dgm:pt modelId="{5730ED98-2798-4913-9C81-083F02DEC4C2}" type="pres">
      <dgm:prSet presAssocID="{632E8FE1-3CFE-4EB6-985C-E57133CDE1CB}" presName="desTx" presStyleLbl="alignAccFollowNode1" presStyleIdx="0" presStyleCnt="1">
        <dgm:presLayoutVars>
          <dgm:bulletEnabled val="1"/>
        </dgm:presLayoutVars>
      </dgm:prSet>
      <dgm:spPr/>
      <dgm:t>
        <a:bodyPr/>
        <a:lstStyle/>
        <a:p>
          <a:endParaRPr lang="en-US"/>
        </a:p>
      </dgm:t>
    </dgm:pt>
  </dgm:ptLst>
  <dgm:cxnLst>
    <dgm:cxn modelId="{A104C1F3-BDBE-420B-A845-8753AEB93DB8}" type="presOf" srcId="{B9827BE0-0A4D-49F3-BC3D-AB2B37AAF182}" destId="{5730ED98-2798-4913-9C81-083F02DEC4C2}" srcOrd="0" destOrd="0" presId="urn:microsoft.com/office/officeart/2005/8/layout/hList1"/>
    <dgm:cxn modelId="{CC80CC47-0B4B-46F9-93A9-28A7FDC3CB20}" type="presOf" srcId="{AFA8FC81-A971-4494-A875-D9251900002C}" destId="{5730ED98-2798-4913-9C81-083F02DEC4C2}" srcOrd="0" destOrd="4" presId="urn:microsoft.com/office/officeart/2005/8/layout/hList1"/>
    <dgm:cxn modelId="{C3955ED5-797F-44C6-98EC-FC9691304F20}" type="presOf" srcId="{3841ED1B-5F76-4573-8142-3A10978C129E}" destId="{5730ED98-2798-4913-9C81-083F02DEC4C2}" srcOrd="0" destOrd="1" presId="urn:microsoft.com/office/officeart/2005/8/layout/hList1"/>
    <dgm:cxn modelId="{38D59F33-8946-4235-84B8-5C4754437438}" srcId="{632E8FE1-3CFE-4EB6-985C-E57133CDE1CB}" destId="{3841ED1B-5F76-4573-8142-3A10978C129E}" srcOrd="1" destOrd="0" parTransId="{B7549695-ACD9-4FD1-96BD-4112C99A3CB7}" sibTransId="{15C2A4A9-5E58-44CF-9819-B782960F96DD}"/>
    <dgm:cxn modelId="{9C227212-4820-4603-993B-8DA8E93B1FDB}" type="presOf" srcId="{DB207274-6EE1-4F57-BF64-04DD1F45E443}" destId="{CC59624C-4452-45D5-AADE-3460068473AC}" srcOrd="0" destOrd="0" presId="urn:microsoft.com/office/officeart/2005/8/layout/hList1"/>
    <dgm:cxn modelId="{D1E4F363-3B90-478F-97B7-FC48DB6D2E11}" type="presOf" srcId="{DEE3FD34-6605-422D-AF3E-2DE9D2C2FE65}" destId="{5730ED98-2798-4913-9C81-083F02DEC4C2}" srcOrd="0" destOrd="2" presId="urn:microsoft.com/office/officeart/2005/8/layout/hList1"/>
    <dgm:cxn modelId="{20D86121-5C2D-4FCE-AD78-70300559220C}" type="presOf" srcId="{68E80A14-7500-4D27-B42F-6B1CAF25A395}" destId="{5730ED98-2798-4913-9C81-083F02DEC4C2}" srcOrd="0" destOrd="5" presId="urn:microsoft.com/office/officeart/2005/8/layout/hList1"/>
    <dgm:cxn modelId="{8876C803-0625-4B49-83FE-ECCBEB1FA12E}" srcId="{DEE3FD34-6605-422D-AF3E-2DE9D2C2FE65}" destId="{AFA8FC81-A971-4494-A875-D9251900002C}" srcOrd="1" destOrd="0" parTransId="{1D11ECAC-398F-4C81-BFDD-AC60B498CF2E}" sibTransId="{7412DADF-F2BA-4EEB-923C-316F7E446A15}"/>
    <dgm:cxn modelId="{C2AD29E7-EE41-42EB-8781-8DE0D24E0FE9}" srcId="{632E8FE1-3CFE-4EB6-985C-E57133CDE1CB}" destId="{82D53F6C-91EC-4DE8-B629-7389216DE8D2}" srcOrd="4" destOrd="0" parTransId="{B41B5F9D-10A5-4BF0-B491-3689DEA133E7}" sibTransId="{DEE78918-E7FD-4F08-A737-CB45B887A702}"/>
    <dgm:cxn modelId="{35CB4675-2694-4954-ABE8-E7387F819C07}" srcId="{632E8FE1-3CFE-4EB6-985C-E57133CDE1CB}" destId="{68E80A14-7500-4D27-B42F-6B1CAF25A395}" srcOrd="3" destOrd="0" parTransId="{AE51C747-F371-43DC-B065-61FFA54C3A46}" sibTransId="{A28580C4-1AFE-4B14-AC88-D0E2DE041361}"/>
    <dgm:cxn modelId="{3D35C607-FD62-4DC1-9481-D92C2B2898D6}" type="presOf" srcId="{82D53F6C-91EC-4DE8-B629-7389216DE8D2}" destId="{5730ED98-2798-4913-9C81-083F02DEC4C2}" srcOrd="0" destOrd="6" presId="urn:microsoft.com/office/officeart/2005/8/layout/hList1"/>
    <dgm:cxn modelId="{D87D1C3D-F05A-4337-96DD-0808A1361506}" type="presOf" srcId="{15123D50-21BA-4348-A561-8936FB5F9EA7}" destId="{5730ED98-2798-4913-9C81-083F02DEC4C2}" srcOrd="0" destOrd="3" presId="urn:microsoft.com/office/officeart/2005/8/layout/hList1"/>
    <dgm:cxn modelId="{A16F36F5-5863-4193-BB52-C05173B31BD3}" type="presOf" srcId="{632E8FE1-3CFE-4EB6-985C-E57133CDE1CB}" destId="{C0DA74EF-1065-4897-A876-272AB7BA0B4B}" srcOrd="0" destOrd="0" presId="urn:microsoft.com/office/officeart/2005/8/layout/hList1"/>
    <dgm:cxn modelId="{4B18AA3B-6D26-49B7-A6E2-8CCFB7BD26FC}" srcId="{632E8FE1-3CFE-4EB6-985C-E57133CDE1CB}" destId="{DEE3FD34-6605-422D-AF3E-2DE9D2C2FE65}" srcOrd="2" destOrd="0" parTransId="{10D75C6A-29D9-4CBE-8F1C-F3F3FFEDC7ED}" sibTransId="{BB6F2521-0D6D-4E50-9B6D-5C1AC370F657}"/>
    <dgm:cxn modelId="{E7B3C35E-3B98-403A-8EA0-4FB4AF5743B6}" srcId="{DEE3FD34-6605-422D-AF3E-2DE9D2C2FE65}" destId="{15123D50-21BA-4348-A561-8936FB5F9EA7}" srcOrd="0" destOrd="0" parTransId="{D66A2958-C7DF-46B0-9B62-09F414498241}" sibTransId="{D9DB70E4-8D4D-403A-840B-AE2FDB74B812}"/>
    <dgm:cxn modelId="{BA412CC0-4050-4451-8AEF-76935DA8E2E4}" srcId="{632E8FE1-3CFE-4EB6-985C-E57133CDE1CB}" destId="{B9827BE0-0A4D-49F3-BC3D-AB2B37AAF182}" srcOrd="0" destOrd="0" parTransId="{293A29A5-2F90-4E93-9CE1-C5C38C80ECFD}" sibTransId="{92E6516E-C1CC-48FF-BF1A-715D659FD8BB}"/>
    <dgm:cxn modelId="{520B30EA-28B4-47B8-A424-B37855404163}" srcId="{DB207274-6EE1-4F57-BF64-04DD1F45E443}" destId="{632E8FE1-3CFE-4EB6-985C-E57133CDE1CB}" srcOrd="0" destOrd="0" parTransId="{866A8DBE-1195-48C0-A2E4-E11BA091732F}" sibTransId="{88EB809C-0BA9-43B9-8B8D-B15D2B28F27A}"/>
    <dgm:cxn modelId="{F456A966-53DD-4378-A101-359E19EAE1B5}" type="presParOf" srcId="{CC59624C-4452-45D5-AADE-3460068473AC}" destId="{7DF350CD-650D-499B-AB9C-6DDE040CB0EF}" srcOrd="0" destOrd="0" presId="urn:microsoft.com/office/officeart/2005/8/layout/hList1"/>
    <dgm:cxn modelId="{61B5BB62-56CD-4314-A224-6A04E5A03CE8}" type="presParOf" srcId="{7DF350CD-650D-499B-AB9C-6DDE040CB0EF}" destId="{C0DA74EF-1065-4897-A876-272AB7BA0B4B}" srcOrd="0" destOrd="0" presId="urn:microsoft.com/office/officeart/2005/8/layout/hList1"/>
    <dgm:cxn modelId="{D1FD29CF-17FB-4391-8215-4E02D8696037}" type="presParOf" srcId="{7DF350CD-650D-499B-AB9C-6DDE040CB0EF}" destId="{5730ED98-2798-4913-9C81-083F02DEC4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7F7AE1-0C55-48D0-973C-355342731F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1BACFA9-96B8-4A31-9990-70EBD4BACD11}">
      <dgm:prSet/>
      <dgm:spPr/>
      <dgm:t>
        <a:bodyPr/>
        <a:lstStyle/>
        <a:p>
          <a:pPr rtl="0"/>
          <a:r>
            <a:rPr lang="en-US" dirty="0" smtClean="0"/>
            <a:t>How do you use a graph database?</a:t>
          </a:r>
          <a:endParaRPr lang="en-US" dirty="0"/>
        </a:p>
      </dgm:t>
    </dgm:pt>
    <dgm:pt modelId="{57F9E662-D474-46A2-86CA-62F2F1996511}" type="parTrans" cxnId="{0175C88F-110F-4258-80A0-9A2C51F520CE}">
      <dgm:prSet/>
      <dgm:spPr/>
      <dgm:t>
        <a:bodyPr/>
        <a:lstStyle/>
        <a:p>
          <a:endParaRPr lang="en-US"/>
        </a:p>
      </dgm:t>
    </dgm:pt>
    <dgm:pt modelId="{C1FA6F47-EAC6-431E-B705-A96F99593DFE}" type="sibTrans" cxnId="{0175C88F-110F-4258-80A0-9A2C51F520CE}">
      <dgm:prSet/>
      <dgm:spPr/>
      <dgm:t>
        <a:bodyPr/>
        <a:lstStyle/>
        <a:p>
          <a:endParaRPr lang="en-US"/>
        </a:p>
      </dgm:t>
    </dgm:pt>
    <dgm:pt modelId="{771EDA8D-73C1-4DBB-A5E2-1738AD48DF5F}">
      <dgm:prSet custT="1"/>
      <dgm:spPr/>
      <dgm:t>
        <a:bodyPr/>
        <a:lstStyle/>
        <a:p>
          <a:pPr rtl="0"/>
          <a:r>
            <a:rPr lang="en-US" sz="2800" dirty="0" smtClean="0"/>
            <a:t>Traversal of the database.</a:t>
          </a:r>
          <a:endParaRPr lang="en-US" sz="2800" dirty="0"/>
        </a:p>
      </dgm:t>
    </dgm:pt>
    <dgm:pt modelId="{E2B499D3-7E6C-482C-AAB9-0F3D5BE83542}" type="parTrans" cxnId="{4238D21B-B85C-46D6-9EAB-A1306AD916FE}">
      <dgm:prSet/>
      <dgm:spPr/>
      <dgm:t>
        <a:bodyPr/>
        <a:lstStyle/>
        <a:p>
          <a:endParaRPr lang="en-US"/>
        </a:p>
      </dgm:t>
    </dgm:pt>
    <dgm:pt modelId="{C0ED06B3-6E85-4AA2-9AAF-2EDA3DFC0912}" type="sibTrans" cxnId="{4238D21B-B85C-46D6-9EAB-A1306AD916FE}">
      <dgm:prSet/>
      <dgm:spPr/>
      <dgm:t>
        <a:bodyPr/>
        <a:lstStyle/>
        <a:p>
          <a:endParaRPr lang="en-US"/>
        </a:p>
      </dgm:t>
    </dgm:pt>
    <dgm:pt modelId="{7798108F-B3A5-4E9B-9E93-D7CC0B10FE27}">
      <dgm:prSet/>
      <dgm:spPr/>
      <dgm:t>
        <a:bodyPr/>
        <a:lstStyle/>
        <a:p>
          <a:pPr rtl="0"/>
          <a:r>
            <a:rPr lang="en-US" smtClean="0"/>
            <a:t>Query</a:t>
          </a:r>
          <a:endParaRPr lang="en-US"/>
        </a:p>
      </dgm:t>
    </dgm:pt>
    <dgm:pt modelId="{27458549-BC89-416C-8465-78BC741CE368}" type="parTrans" cxnId="{D734DEF7-6BA0-4A22-8CA3-7A0535582B0D}">
      <dgm:prSet/>
      <dgm:spPr/>
      <dgm:t>
        <a:bodyPr/>
        <a:lstStyle/>
        <a:p>
          <a:endParaRPr lang="en-US"/>
        </a:p>
      </dgm:t>
    </dgm:pt>
    <dgm:pt modelId="{4A0C1A36-1A6E-4770-B69E-41E3649AFCD7}" type="sibTrans" cxnId="{D734DEF7-6BA0-4A22-8CA3-7A0535582B0D}">
      <dgm:prSet/>
      <dgm:spPr/>
      <dgm:t>
        <a:bodyPr/>
        <a:lstStyle/>
        <a:p>
          <a:endParaRPr lang="en-US"/>
        </a:p>
      </dgm:t>
    </dgm:pt>
    <dgm:pt modelId="{5D9B108E-B9DB-425A-B8AC-EFE56489D082}">
      <dgm:prSet custT="1"/>
      <dgm:spPr/>
      <dgm:t>
        <a:bodyPr/>
        <a:lstStyle/>
        <a:p>
          <a:pPr rtl="0"/>
          <a:r>
            <a:rPr lang="en-US" sz="2800" smtClean="0"/>
            <a:t>Follow the relationships from node to node</a:t>
          </a:r>
          <a:endParaRPr lang="en-US" sz="2800"/>
        </a:p>
      </dgm:t>
    </dgm:pt>
    <dgm:pt modelId="{59B413A0-D644-48C3-B269-B54C333986AA}" type="parTrans" cxnId="{6C4DFE18-86F5-4FCF-A027-9A7BBA4CB0A6}">
      <dgm:prSet/>
      <dgm:spPr/>
      <dgm:t>
        <a:bodyPr/>
        <a:lstStyle/>
        <a:p>
          <a:endParaRPr lang="en-US"/>
        </a:p>
      </dgm:t>
    </dgm:pt>
    <dgm:pt modelId="{82321992-7DC4-4C0D-B944-034948C3AA90}" type="sibTrans" cxnId="{6C4DFE18-86F5-4FCF-A027-9A7BBA4CB0A6}">
      <dgm:prSet/>
      <dgm:spPr/>
      <dgm:t>
        <a:bodyPr/>
        <a:lstStyle/>
        <a:p>
          <a:endParaRPr lang="en-US"/>
        </a:p>
      </dgm:t>
    </dgm:pt>
    <dgm:pt modelId="{4A65E7E6-22E6-443C-B251-557C631618A6}">
      <dgm:prSet/>
      <dgm:spPr/>
      <dgm:t>
        <a:bodyPr/>
        <a:lstStyle/>
        <a:p>
          <a:pPr rtl="0"/>
          <a:r>
            <a:rPr lang="en-US" smtClean="0"/>
            <a:t>Result Options</a:t>
          </a:r>
          <a:endParaRPr lang="en-US"/>
        </a:p>
      </dgm:t>
    </dgm:pt>
    <dgm:pt modelId="{5CA526A2-88FC-4CA3-9F5C-EE23B2FF6F20}" type="parTrans" cxnId="{F7A6A3A9-3C7F-4F17-AAAA-B8106B5BFB7B}">
      <dgm:prSet/>
      <dgm:spPr/>
      <dgm:t>
        <a:bodyPr/>
        <a:lstStyle/>
        <a:p>
          <a:endParaRPr lang="en-US"/>
        </a:p>
      </dgm:t>
    </dgm:pt>
    <dgm:pt modelId="{FE6002D3-A379-4373-966A-4506AF5B58A4}" type="sibTrans" cxnId="{F7A6A3A9-3C7F-4F17-AAAA-B8106B5BFB7B}">
      <dgm:prSet/>
      <dgm:spPr/>
      <dgm:t>
        <a:bodyPr/>
        <a:lstStyle/>
        <a:p>
          <a:endParaRPr lang="en-US"/>
        </a:p>
      </dgm:t>
    </dgm:pt>
    <dgm:pt modelId="{622690A3-885E-4713-A5A5-1A84C73E4FB6}">
      <dgm:prSet custT="1"/>
      <dgm:spPr/>
      <dgm:t>
        <a:bodyPr/>
        <a:lstStyle/>
        <a:p>
          <a:pPr rtl="0"/>
          <a:r>
            <a:rPr lang="en-US" sz="2800" dirty="0" smtClean="0"/>
            <a:t>A set </a:t>
          </a:r>
          <a:endParaRPr lang="en-US" sz="2800" dirty="0"/>
        </a:p>
      </dgm:t>
    </dgm:pt>
    <dgm:pt modelId="{0C373938-9FFA-4D7B-B62A-ED6D53EF92E2}" type="parTrans" cxnId="{1341AF4D-7805-4EB7-80F1-8E3EADA98503}">
      <dgm:prSet/>
      <dgm:spPr/>
      <dgm:t>
        <a:bodyPr/>
        <a:lstStyle/>
        <a:p>
          <a:endParaRPr lang="en-US"/>
        </a:p>
      </dgm:t>
    </dgm:pt>
    <dgm:pt modelId="{B0331DCF-2FE5-42E7-B767-D56F41C87966}" type="sibTrans" cxnId="{1341AF4D-7805-4EB7-80F1-8E3EADA98503}">
      <dgm:prSet/>
      <dgm:spPr/>
      <dgm:t>
        <a:bodyPr/>
        <a:lstStyle/>
        <a:p>
          <a:endParaRPr lang="en-US"/>
        </a:p>
      </dgm:t>
    </dgm:pt>
    <dgm:pt modelId="{76E45218-F6F1-4779-9E88-42B976661955}">
      <dgm:prSet custT="1"/>
      <dgm:spPr/>
      <dgm:t>
        <a:bodyPr/>
        <a:lstStyle/>
        <a:p>
          <a:pPr rtl="0"/>
          <a:r>
            <a:rPr lang="en-US" sz="2800" dirty="0" smtClean="0"/>
            <a:t>A path</a:t>
          </a:r>
          <a:endParaRPr lang="en-US" sz="2800" dirty="0"/>
        </a:p>
      </dgm:t>
    </dgm:pt>
    <dgm:pt modelId="{E6D63AF8-5392-4B3B-A405-00DCE1B8AE39}" type="parTrans" cxnId="{672B7FBF-AB3E-4670-A570-52FF921D4934}">
      <dgm:prSet/>
      <dgm:spPr/>
      <dgm:t>
        <a:bodyPr/>
        <a:lstStyle/>
        <a:p>
          <a:endParaRPr lang="en-US"/>
        </a:p>
      </dgm:t>
    </dgm:pt>
    <dgm:pt modelId="{757E4A58-4142-4CF5-B463-D7816918EB12}" type="sibTrans" cxnId="{672B7FBF-AB3E-4670-A570-52FF921D4934}">
      <dgm:prSet/>
      <dgm:spPr/>
      <dgm:t>
        <a:bodyPr/>
        <a:lstStyle/>
        <a:p>
          <a:endParaRPr lang="en-US"/>
        </a:p>
      </dgm:t>
    </dgm:pt>
    <dgm:pt modelId="{16A5A406-5BB8-47D6-9B87-0EEF7ED6925C}">
      <dgm:prSet custT="1"/>
      <dgm:spPr/>
      <dgm:t>
        <a:bodyPr/>
        <a:lstStyle/>
        <a:p>
          <a:pPr rtl="0"/>
          <a:r>
            <a:rPr lang="en-US" sz="2800" dirty="0" smtClean="0"/>
            <a:t>A pattern</a:t>
          </a:r>
          <a:endParaRPr lang="en-US" sz="2800" dirty="0"/>
        </a:p>
      </dgm:t>
    </dgm:pt>
    <dgm:pt modelId="{5DBA07C8-FB20-4D12-B876-D71E3903BFA3}" type="parTrans" cxnId="{1D32E2A3-EFE9-458D-99D9-9744FF0F2DBC}">
      <dgm:prSet/>
      <dgm:spPr/>
      <dgm:t>
        <a:bodyPr/>
        <a:lstStyle/>
        <a:p>
          <a:endParaRPr lang="en-US"/>
        </a:p>
      </dgm:t>
    </dgm:pt>
    <dgm:pt modelId="{6D0E93AA-970B-4915-8B45-774C14EF7FB9}" type="sibTrans" cxnId="{1D32E2A3-EFE9-458D-99D9-9744FF0F2DBC}">
      <dgm:prSet/>
      <dgm:spPr/>
      <dgm:t>
        <a:bodyPr/>
        <a:lstStyle/>
        <a:p>
          <a:endParaRPr lang="en-US"/>
        </a:p>
      </dgm:t>
    </dgm:pt>
    <dgm:pt modelId="{B0956C6D-71A2-46D4-AFB2-683F84D5E12D}" type="pres">
      <dgm:prSet presAssocID="{FA7F7AE1-0C55-48D0-973C-355342731FAE}" presName="Name0" presStyleCnt="0">
        <dgm:presLayoutVars>
          <dgm:dir/>
          <dgm:animLvl val="lvl"/>
          <dgm:resizeHandles val="exact"/>
        </dgm:presLayoutVars>
      </dgm:prSet>
      <dgm:spPr/>
      <dgm:t>
        <a:bodyPr/>
        <a:lstStyle/>
        <a:p>
          <a:endParaRPr lang="en-US"/>
        </a:p>
      </dgm:t>
    </dgm:pt>
    <dgm:pt modelId="{952B8BB6-0D23-4BEF-9BE5-C2980600B4F2}" type="pres">
      <dgm:prSet presAssocID="{21BACFA9-96B8-4A31-9990-70EBD4BACD11}" presName="composite" presStyleCnt="0"/>
      <dgm:spPr/>
    </dgm:pt>
    <dgm:pt modelId="{9AB00427-529E-461D-8668-A84BE35795D9}" type="pres">
      <dgm:prSet presAssocID="{21BACFA9-96B8-4A31-9990-70EBD4BACD11}" presName="parTx" presStyleLbl="alignNode1" presStyleIdx="0" presStyleCnt="3" custLinFactNeighborY="-33117">
        <dgm:presLayoutVars>
          <dgm:chMax val="0"/>
          <dgm:chPref val="0"/>
          <dgm:bulletEnabled val="1"/>
        </dgm:presLayoutVars>
      </dgm:prSet>
      <dgm:spPr/>
      <dgm:t>
        <a:bodyPr/>
        <a:lstStyle/>
        <a:p>
          <a:endParaRPr lang="en-US"/>
        </a:p>
      </dgm:t>
    </dgm:pt>
    <dgm:pt modelId="{5F89F2CB-C375-4E18-B9F8-73FE2FF0949D}" type="pres">
      <dgm:prSet presAssocID="{21BACFA9-96B8-4A31-9990-70EBD4BACD11}" presName="desTx" presStyleLbl="alignAccFollowNode1" presStyleIdx="0" presStyleCnt="3" custScaleX="98941" custScaleY="50174" custLinFactNeighborX="260" custLinFactNeighborY="-46113">
        <dgm:presLayoutVars>
          <dgm:bulletEnabled val="1"/>
        </dgm:presLayoutVars>
      </dgm:prSet>
      <dgm:spPr/>
      <dgm:t>
        <a:bodyPr/>
        <a:lstStyle/>
        <a:p>
          <a:endParaRPr lang="en-US"/>
        </a:p>
      </dgm:t>
    </dgm:pt>
    <dgm:pt modelId="{3A6D6C63-2A61-46CB-B4EF-FA43302D7386}" type="pres">
      <dgm:prSet presAssocID="{C1FA6F47-EAC6-431E-B705-A96F99593DFE}" presName="space" presStyleCnt="0"/>
      <dgm:spPr/>
    </dgm:pt>
    <dgm:pt modelId="{31173FEE-8434-4636-9CE3-51CD8808A503}" type="pres">
      <dgm:prSet presAssocID="{7798108F-B3A5-4E9B-9E93-D7CC0B10FE27}" presName="composite" presStyleCnt="0"/>
      <dgm:spPr/>
    </dgm:pt>
    <dgm:pt modelId="{6722ECD3-C0F0-422E-9DFD-FCC64141DFA2}" type="pres">
      <dgm:prSet presAssocID="{7798108F-B3A5-4E9B-9E93-D7CC0B10FE27}" presName="parTx" presStyleLbl="alignNode1" presStyleIdx="1" presStyleCnt="3" custLinFactNeighborY="-13390">
        <dgm:presLayoutVars>
          <dgm:chMax val="0"/>
          <dgm:chPref val="0"/>
          <dgm:bulletEnabled val="1"/>
        </dgm:presLayoutVars>
      </dgm:prSet>
      <dgm:spPr/>
      <dgm:t>
        <a:bodyPr/>
        <a:lstStyle/>
        <a:p>
          <a:endParaRPr lang="en-US"/>
        </a:p>
      </dgm:t>
    </dgm:pt>
    <dgm:pt modelId="{026941E0-F7A6-42C6-9226-49168B82A912}" type="pres">
      <dgm:prSet presAssocID="{7798108F-B3A5-4E9B-9E93-D7CC0B10FE27}" presName="desTx" presStyleLbl="alignAccFollowNode1" presStyleIdx="1" presStyleCnt="3" custLinFactNeighborY="-7344">
        <dgm:presLayoutVars>
          <dgm:bulletEnabled val="1"/>
        </dgm:presLayoutVars>
      </dgm:prSet>
      <dgm:spPr/>
      <dgm:t>
        <a:bodyPr/>
        <a:lstStyle/>
        <a:p>
          <a:endParaRPr lang="en-US"/>
        </a:p>
      </dgm:t>
    </dgm:pt>
    <dgm:pt modelId="{DE8DA616-313E-492A-B7AA-412AE8E7AC05}" type="pres">
      <dgm:prSet presAssocID="{4A0C1A36-1A6E-4770-B69E-41E3649AFCD7}" presName="space" presStyleCnt="0"/>
      <dgm:spPr/>
    </dgm:pt>
    <dgm:pt modelId="{03EEFEBE-DF49-4DEA-8E05-3F80ECF5A630}" type="pres">
      <dgm:prSet presAssocID="{4A65E7E6-22E6-443C-B251-557C631618A6}" presName="composite" presStyleCnt="0"/>
      <dgm:spPr/>
    </dgm:pt>
    <dgm:pt modelId="{3B7BE15C-B633-43C0-9427-77B6E8670316}" type="pres">
      <dgm:prSet presAssocID="{4A65E7E6-22E6-443C-B251-557C631618A6}" presName="parTx" presStyleLbl="alignNode1" presStyleIdx="2" presStyleCnt="3" custLinFactNeighborY="-12051">
        <dgm:presLayoutVars>
          <dgm:chMax val="0"/>
          <dgm:chPref val="0"/>
          <dgm:bulletEnabled val="1"/>
        </dgm:presLayoutVars>
      </dgm:prSet>
      <dgm:spPr/>
      <dgm:t>
        <a:bodyPr/>
        <a:lstStyle/>
        <a:p>
          <a:endParaRPr lang="en-US"/>
        </a:p>
      </dgm:t>
    </dgm:pt>
    <dgm:pt modelId="{012209B0-CCA3-4E70-B1E6-3D315F9E3079}" type="pres">
      <dgm:prSet presAssocID="{4A65E7E6-22E6-443C-B251-557C631618A6}" presName="desTx" presStyleLbl="alignAccFollowNode1" presStyleIdx="2" presStyleCnt="3" custLinFactNeighborY="-6426">
        <dgm:presLayoutVars>
          <dgm:bulletEnabled val="1"/>
        </dgm:presLayoutVars>
      </dgm:prSet>
      <dgm:spPr/>
      <dgm:t>
        <a:bodyPr/>
        <a:lstStyle/>
        <a:p>
          <a:endParaRPr lang="en-US"/>
        </a:p>
      </dgm:t>
    </dgm:pt>
  </dgm:ptLst>
  <dgm:cxnLst>
    <dgm:cxn modelId="{1341AF4D-7805-4EB7-80F1-8E3EADA98503}" srcId="{4A65E7E6-22E6-443C-B251-557C631618A6}" destId="{622690A3-885E-4713-A5A5-1A84C73E4FB6}" srcOrd="0" destOrd="0" parTransId="{0C373938-9FFA-4D7B-B62A-ED6D53EF92E2}" sibTransId="{B0331DCF-2FE5-42E7-B767-D56F41C87966}"/>
    <dgm:cxn modelId="{6285D1F8-1CD0-45D6-AA7E-706FF6070B31}" type="presOf" srcId="{5D9B108E-B9DB-425A-B8AC-EFE56489D082}" destId="{026941E0-F7A6-42C6-9226-49168B82A912}" srcOrd="0" destOrd="0" presId="urn:microsoft.com/office/officeart/2005/8/layout/hList1"/>
    <dgm:cxn modelId="{0C51E89F-0BEC-4B75-981F-CB45E6B97B4B}" type="presOf" srcId="{76E45218-F6F1-4779-9E88-42B976661955}" destId="{012209B0-CCA3-4E70-B1E6-3D315F9E3079}" srcOrd="0" destOrd="1" presId="urn:microsoft.com/office/officeart/2005/8/layout/hList1"/>
    <dgm:cxn modelId="{D734DEF7-6BA0-4A22-8CA3-7A0535582B0D}" srcId="{FA7F7AE1-0C55-48D0-973C-355342731FAE}" destId="{7798108F-B3A5-4E9B-9E93-D7CC0B10FE27}" srcOrd="1" destOrd="0" parTransId="{27458549-BC89-416C-8465-78BC741CE368}" sibTransId="{4A0C1A36-1A6E-4770-B69E-41E3649AFCD7}"/>
    <dgm:cxn modelId="{62EB7835-43FD-43D8-9D66-C6574DD86BC5}" type="presOf" srcId="{FA7F7AE1-0C55-48D0-973C-355342731FAE}" destId="{B0956C6D-71A2-46D4-AFB2-683F84D5E12D}" srcOrd="0" destOrd="0" presId="urn:microsoft.com/office/officeart/2005/8/layout/hList1"/>
    <dgm:cxn modelId="{9537407C-8803-4837-97FA-33028766CEEB}" type="presOf" srcId="{4A65E7E6-22E6-443C-B251-557C631618A6}" destId="{3B7BE15C-B633-43C0-9427-77B6E8670316}" srcOrd="0" destOrd="0" presId="urn:microsoft.com/office/officeart/2005/8/layout/hList1"/>
    <dgm:cxn modelId="{672B7FBF-AB3E-4670-A570-52FF921D4934}" srcId="{4A65E7E6-22E6-443C-B251-557C631618A6}" destId="{76E45218-F6F1-4779-9E88-42B976661955}" srcOrd="1" destOrd="0" parTransId="{E6D63AF8-5392-4B3B-A405-00DCE1B8AE39}" sibTransId="{757E4A58-4142-4CF5-B463-D7816918EB12}"/>
    <dgm:cxn modelId="{1D32E2A3-EFE9-458D-99D9-9744FF0F2DBC}" srcId="{4A65E7E6-22E6-443C-B251-557C631618A6}" destId="{16A5A406-5BB8-47D6-9B87-0EEF7ED6925C}" srcOrd="2" destOrd="0" parTransId="{5DBA07C8-FB20-4D12-B876-D71E3903BFA3}" sibTransId="{6D0E93AA-970B-4915-8B45-774C14EF7FB9}"/>
    <dgm:cxn modelId="{A5174EA3-6A20-4679-A1D0-CF1D7F5444BA}" type="presOf" srcId="{16A5A406-5BB8-47D6-9B87-0EEF7ED6925C}" destId="{012209B0-CCA3-4E70-B1E6-3D315F9E3079}" srcOrd="0" destOrd="2" presId="urn:microsoft.com/office/officeart/2005/8/layout/hList1"/>
    <dgm:cxn modelId="{620E44CD-3EB9-48A6-9684-05935F965B1D}" type="presOf" srcId="{21BACFA9-96B8-4A31-9990-70EBD4BACD11}" destId="{9AB00427-529E-461D-8668-A84BE35795D9}" srcOrd="0" destOrd="0" presId="urn:microsoft.com/office/officeart/2005/8/layout/hList1"/>
    <dgm:cxn modelId="{0175C88F-110F-4258-80A0-9A2C51F520CE}" srcId="{FA7F7AE1-0C55-48D0-973C-355342731FAE}" destId="{21BACFA9-96B8-4A31-9990-70EBD4BACD11}" srcOrd="0" destOrd="0" parTransId="{57F9E662-D474-46A2-86CA-62F2F1996511}" sibTransId="{C1FA6F47-EAC6-431E-B705-A96F99593DFE}"/>
    <dgm:cxn modelId="{12566725-0CA0-456D-89D3-6D6A889F491F}" type="presOf" srcId="{771EDA8D-73C1-4DBB-A5E2-1738AD48DF5F}" destId="{5F89F2CB-C375-4E18-B9F8-73FE2FF0949D}" srcOrd="0" destOrd="0" presId="urn:microsoft.com/office/officeart/2005/8/layout/hList1"/>
    <dgm:cxn modelId="{671AEB3E-D14C-4752-A2F0-578747A8D81D}" type="presOf" srcId="{622690A3-885E-4713-A5A5-1A84C73E4FB6}" destId="{012209B0-CCA3-4E70-B1E6-3D315F9E3079}" srcOrd="0" destOrd="0" presId="urn:microsoft.com/office/officeart/2005/8/layout/hList1"/>
    <dgm:cxn modelId="{4238D21B-B85C-46D6-9EAB-A1306AD916FE}" srcId="{21BACFA9-96B8-4A31-9990-70EBD4BACD11}" destId="{771EDA8D-73C1-4DBB-A5E2-1738AD48DF5F}" srcOrd="0" destOrd="0" parTransId="{E2B499D3-7E6C-482C-AAB9-0F3D5BE83542}" sibTransId="{C0ED06B3-6E85-4AA2-9AAF-2EDA3DFC0912}"/>
    <dgm:cxn modelId="{6C4DFE18-86F5-4FCF-A027-9A7BBA4CB0A6}" srcId="{7798108F-B3A5-4E9B-9E93-D7CC0B10FE27}" destId="{5D9B108E-B9DB-425A-B8AC-EFE56489D082}" srcOrd="0" destOrd="0" parTransId="{59B413A0-D644-48C3-B269-B54C333986AA}" sibTransId="{82321992-7DC4-4C0D-B944-034948C3AA90}"/>
    <dgm:cxn modelId="{F7A6A3A9-3C7F-4F17-AAAA-B8106B5BFB7B}" srcId="{FA7F7AE1-0C55-48D0-973C-355342731FAE}" destId="{4A65E7E6-22E6-443C-B251-557C631618A6}" srcOrd="2" destOrd="0" parTransId="{5CA526A2-88FC-4CA3-9F5C-EE23B2FF6F20}" sibTransId="{FE6002D3-A379-4373-966A-4506AF5B58A4}"/>
    <dgm:cxn modelId="{F888D7E8-D9F3-4128-9559-2984865E37F9}" type="presOf" srcId="{7798108F-B3A5-4E9B-9E93-D7CC0B10FE27}" destId="{6722ECD3-C0F0-422E-9DFD-FCC64141DFA2}" srcOrd="0" destOrd="0" presId="urn:microsoft.com/office/officeart/2005/8/layout/hList1"/>
    <dgm:cxn modelId="{320DAEB9-4B01-412C-9DB3-428EC9A6C671}" type="presParOf" srcId="{B0956C6D-71A2-46D4-AFB2-683F84D5E12D}" destId="{952B8BB6-0D23-4BEF-9BE5-C2980600B4F2}" srcOrd="0" destOrd="0" presId="urn:microsoft.com/office/officeart/2005/8/layout/hList1"/>
    <dgm:cxn modelId="{FBE717D0-D845-408A-AE37-CBD8EC323993}" type="presParOf" srcId="{952B8BB6-0D23-4BEF-9BE5-C2980600B4F2}" destId="{9AB00427-529E-461D-8668-A84BE35795D9}" srcOrd="0" destOrd="0" presId="urn:microsoft.com/office/officeart/2005/8/layout/hList1"/>
    <dgm:cxn modelId="{DB83AA81-A070-4A71-9525-F448AA1A59BD}" type="presParOf" srcId="{952B8BB6-0D23-4BEF-9BE5-C2980600B4F2}" destId="{5F89F2CB-C375-4E18-B9F8-73FE2FF0949D}" srcOrd="1" destOrd="0" presId="urn:microsoft.com/office/officeart/2005/8/layout/hList1"/>
    <dgm:cxn modelId="{4CBF9FF9-E3ED-4A68-A706-041BBB63B713}" type="presParOf" srcId="{B0956C6D-71A2-46D4-AFB2-683F84D5E12D}" destId="{3A6D6C63-2A61-46CB-B4EF-FA43302D7386}" srcOrd="1" destOrd="0" presId="urn:microsoft.com/office/officeart/2005/8/layout/hList1"/>
    <dgm:cxn modelId="{63B5879A-5B4C-47F7-8DA3-E28F7DAEC29D}" type="presParOf" srcId="{B0956C6D-71A2-46D4-AFB2-683F84D5E12D}" destId="{31173FEE-8434-4636-9CE3-51CD8808A503}" srcOrd="2" destOrd="0" presId="urn:microsoft.com/office/officeart/2005/8/layout/hList1"/>
    <dgm:cxn modelId="{7F360955-A952-42B0-8162-9293AC1CCD41}" type="presParOf" srcId="{31173FEE-8434-4636-9CE3-51CD8808A503}" destId="{6722ECD3-C0F0-422E-9DFD-FCC64141DFA2}" srcOrd="0" destOrd="0" presId="urn:microsoft.com/office/officeart/2005/8/layout/hList1"/>
    <dgm:cxn modelId="{E903A0A2-19DB-47DE-9B8A-4FA818179001}" type="presParOf" srcId="{31173FEE-8434-4636-9CE3-51CD8808A503}" destId="{026941E0-F7A6-42C6-9226-49168B82A912}" srcOrd="1" destOrd="0" presId="urn:microsoft.com/office/officeart/2005/8/layout/hList1"/>
    <dgm:cxn modelId="{A5C00B80-960D-4417-8A69-F144DDA5A699}" type="presParOf" srcId="{B0956C6D-71A2-46D4-AFB2-683F84D5E12D}" destId="{DE8DA616-313E-492A-B7AA-412AE8E7AC05}" srcOrd="3" destOrd="0" presId="urn:microsoft.com/office/officeart/2005/8/layout/hList1"/>
    <dgm:cxn modelId="{746EB073-367F-4362-AD1F-74D5E300F736}" type="presParOf" srcId="{B0956C6D-71A2-46D4-AFB2-683F84D5E12D}" destId="{03EEFEBE-DF49-4DEA-8E05-3F80ECF5A630}" srcOrd="4" destOrd="0" presId="urn:microsoft.com/office/officeart/2005/8/layout/hList1"/>
    <dgm:cxn modelId="{D0A8D781-5836-48E3-BF79-243AD974C2D5}" type="presParOf" srcId="{03EEFEBE-DF49-4DEA-8E05-3F80ECF5A630}" destId="{3B7BE15C-B633-43C0-9427-77B6E8670316}" srcOrd="0" destOrd="0" presId="urn:microsoft.com/office/officeart/2005/8/layout/hList1"/>
    <dgm:cxn modelId="{3BFFF3D5-4408-47A3-8C8E-D5B84E1E50F7}" type="presParOf" srcId="{03EEFEBE-DF49-4DEA-8E05-3F80ECF5A630}" destId="{012209B0-CCA3-4E70-B1E6-3D315F9E30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FD56BB-11AA-4C4B-8E3E-4AA62648B5C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13E64AA-AFA4-4A6E-8884-B3D49F19A3B1}">
      <dgm:prSet custT="1"/>
      <dgm:spPr/>
      <dgm:t>
        <a:bodyPr/>
        <a:lstStyle/>
        <a:p>
          <a:pPr rtl="0"/>
          <a:r>
            <a:rPr lang="en-US" sz="3600" dirty="0" smtClean="0"/>
            <a:t>Set</a:t>
          </a:r>
        </a:p>
      </dgm:t>
    </dgm:pt>
    <dgm:pt modelId="{3BD2E11E-30EB-48AC-ACE5-0199446534CD}" type="parTrans" cxnId="{BA4CFB24-4CCD-4B36-B2C6-372688FFC4D6}">
      <dgm:prSet/>
      <dgm:spPr/>
      <dgm:t>
        <a:bodyPr/>
        <a:lstStyle/>
        <a:p>
          <a:endParaRPr lang="en-US"/>
        </a:p>
      </dgm:t>
    </dgm:pt>
    <dgm:pt modelId="{0B82591E-A1D7-43AD-BA2A-9BF969B7982C}" type="sibTrans" cxnId="{BA4CFB24-4CCD-4B36-B2C6-372688FFC4D6}">
      <dgm:prSet/>
      <dgm:spPr/>
      <dgm:t>
        <a:bodyPr/>
        <a:lstStyle/>
        <a:p>
          <a:endParaRPr lang="en-US"/>
        </a:p>
      </dgm:t>
    </dgm:pt>
    <dgm:pt modelId="{7B30F0DC-1BD3-44F1-8921-E96AA4CEC480}">
      <dgm:prSet custT="1"/>
      <dgm:spPr/>
      <dgm:t>
        <a:bodyPr/>
        <a:lstStyle/>
        <a:p>
          <a:pPr rtl="0"/>
          <a:r>
            <a:rPr lang="en-US" sz="3600" dirty="0" smtClean="0"/>
            <a:t>Path</a:t>
          </a:r>
          <a:endParaRPr lang="en-US" sz="3600" dirty="0"/>
        </a:p>
      </dgm:t>
    </dgm:pt>
    <dgm:pt modelId="{641B6099-8165-4D21-9FD6-127F9C892730}" type="parTrans" cxnId="{AF7611F8-268F-4DEB-BD04-E839D0E2D547}">
      <dgm:prSet/>
      <dgm:spPr/>
      <dgm:t>
        <a:bodyPr/>
        <a:lstStyle/>
        <a:p>
          <a:endParaRPr lang="en-US"/>
        </a:p>
      </dgm:t>
    </dgm:pt>
    <dgm:pt modelId="{1F473273-9A4A-4D07-BAB2-5F95A36D5F3C}" type="sibTrans" cxnId="{AF7611F8-268F-4DEB-BD04-E839D0E2D547}">
      <dgm:prSet/>
      <dgm:spPr/>
      <dgm:t>
        <a:bodyPr/>
        <a:lstStyle/>
        <a:p>
          <a:endParaRPr lang="en-US"/>
        </a:p>
      </dgm:t>
    </dgm:pt>
    <dgm:pt modelId="{41B71E5E-6E67-476E-9182-F65588B4F39A}">
      <dgm:prSet custT="1"/>
      <dgm:spPr/>
      <dgm:t>
        <a:bodyPr/>
        <a:lstStyle/>
        <a:p>
          <a:pPr rtl="0"/>
          <a:r>
            <a:rPr lang="en-US" sz="3600" dirty="0" smtClean="0"/>
            <a:t>Pattern</a:t>
          </a:r>
          <a:endParaRPr lang="en-US" sz="3600" dirty="0"/>
        </a:p>
      </dgm:t>
    </dgm:pt>
    <dgm:pt modelId="{DCE68B0B-58E7-481D-B9F0-9B0D76EF5586}" type="parTrans" cxnId="{CFEC864C-B140-478D-B3FB-FBCCF8EE40E3}">
      <dgm:prSet/>
      <dgm:spPr/>
      <dgm:t>
        <a:bodyPr/>
        <a:lstStyle/>
        <a:p>
          <a:endParaRPr lang="en-US"/>
        </a:p>
      </dgm:t>
    </dgm:pt>
    <dgm:pt modelId="{05E013BE-DEC0-4D88-92D4-21998E8EFCCB}" type="sibTrans" cxnId="{CFEC864C-B140-478D-B3FB-FBCCF8EE40E3}">
      <dgm:prSet/>
      <dgm:spPr/>
      <dgm:t>
        <a:bodyPr/>
        <a:lstStyle/>
        <a:p>
          <a:endParaRPr lang="en-US"/>
        </a:p>
      </dgm:t>
    </dgm:pt>
    <dgm:pt modelId="{25115882-3544-4119-81AD-E4F8B9F723B1}" type="pres">
      <dgm:prSet presAssocID="{55FD56BB-11AA-4C4B-8E3E-4AA62648B5C8}" presName="diagram" presStyleCnt="0">
        <dgm:presLayoutVars>
          <dgm:chPref val="1"/>
          <dgm:dir/>
          <dgm:animOne val="branch"/>
          <dgm:animLvl val="lvl"/>
          <dgm:resizeHandles/>
        </dgm:presLayoutVars>
      </dgm:prSet>
      <dgm:spPr/>
      <dgm:t>
        <a:bodyPr/>
        <a:lstStyle/>
        <a:p>
          <a:endParaRPr lang="en-US"/>
        </a:p>
      </dgm:t>
    </dgm:pt>
    <dgm:pt modelId="{E164EB38-4A04-4617-84B7-ECDDD70CC46A}" type="pres">
      <dgm:prSet presAssocID="{113E64AA-AFA4-4A6E-8884-B3D49F19A3B1}" presName="root" presStyleCnt="0"/>
      <dgm:spPr/>
    </dgm:pt>
    <dgm:pt modelId="{ED60154F-FAB3-4865-817B-C60BDCB6E314}" type="pres">
      <dgm:prSet presAssocID="{113E64AA-AFA4-4A6E-8884-B3D49F19A3B1}" presName="rootComposite" presStyleCnt="0"/>
      <dgm:spPr/>
    </dgm:pt>
    <dgm:pt modelId="{210BCECC-BD32-473B-A8B8-8FA3721C363F}" type="pres">
      <dgm:prSet presAssocID="{113E64AA-AFA4-4A6E-8884-B3D49F19A3B1}" presName="rootText" presStyleLbl="node1" presStyleIdx="0" presStyleCnt="3"/>
      <dgm:spPr/>
      <dgm:t>
        <a:bodyPr/>
        <a:lstStyle/>
        <a:p>
          <a:endParaRPr lang="en-US"/>
        </a:p>
      </dgm:t>
    </dgm:pt>
    <dgm:pt modelId="{F4ADE1C6-B08E-4AF7-A79A-3D5B2BAAAB6C}" type="pres">
      <dgm:prSet presAssocID="{113E64AA-AFA4-4A6E-8884-B3D49F19A3B1}" presName="rootConnector" presStyleLbl="node1" presStyleIdx="0" presStyleCnt="3"/>
      <dgm:spPr/>
      <dgm:t>
        <a:bodyPr/>
        <a:lstStyle/>
        <a:p>
          <a:endParaRPr lang="en-US"/>
        </a:p>
      </dgm:t>
    </dgm:pt>
    <dgm:pt modelId="{0796146B-C86B-488A-8419-736FE804E370}" type="pres">
      <dgm:prSet presAssocID="{113E64AA-AFA4-4A6E-8884-B3D49F19A3B1}" presName="childShape" presStyleCnt="0"/>
      <dgm:spPr/>
    </dgm:pt>
    <dgm:pt modelId="{9F755156-4667-4E80-BF1D-78A572473EF0}" type="pres">
      <dgm:prSet presAssocID="{7B30F0DC-1BD3-44F1-8921-E96AA4CEC480}" presName="root" presStyleCnt="0"/>
      <dgm:spPr/>
    </dgm:pt>
    <dgm:pt modelId="{E617850F-23E4-4B91-924E-295D9D3699E3}" type="pres">
      <dgm:prSet presAssocID="{7B30F0DC-1BD3-44F1-8921-E96AA4CEC480}" presName="rootComposite" presStyleCnt="0"/>
      <dgm:spPr/>
    </dgm:pt>
    <dgm:pt modelId="{B2DBEB53-B82B-4416-AD3F-2FE545423644}" type="pres">
      <dgm:prSet presAssocID="{7B30F0DC-1BD3-44F1-8921-E96AA4CEC480}" presName="rootText" presStyleLbl="node1" presStyleIdx="1" presStyleCnt="3"/>
      <dgm:spPr/>
      <dgm:t>
        <a:bodyPr/>
        <a:lstStyle/>
        <a:p>
          <a:endParaRPr lang="en-US"/>
        </a:p>
      </dgm:t>
    </dgm:pt>
    <dgm:pt modelId="{7383A7D9-5A37-4F32-88D6-830E7773BF18}" type="pres">
      <dgm:prSet presAssocID="{7B30F0DC-1BD3-44F1-8921-E96AA4CEC480}" presName="rootConnector" presStyleLbl="node1" presStyleIdx="1" presStyleCnt="3"/>
      <dgm:spPr/>
      <dgm:t>
        <a:bodyPr/>
        <a:lstStyle/>
        <a:p>
          <a:endParaRPr lang="en-US"/>
        </a:p>
      </dgm:t>
    </dgm:pt>
    <dgm:pt modelId="{66AF58C5-049E-47CB-9E0F-42C07221DFC0}" type="pres">
      <dgm:prSet presAssocID="{7B30F0DC-1BD3-44F1-8921-E96AA4CEC480}" presName="childShape" presStyleCnt="0"/>
      <dgm:spPr/>
    </dgm:pt>
    <dgm:pt modelId="{BA6B3D58-3CE5-44D4-B5E9-57A9C2E47499}" type="pres">
      <dgm:prSet presAssocID="{41B71E5E-6E67-476E-9182-F65588B4F39A}" presName="root" presStyleCnt="0"/>
      <dgm:spPr/>
    </dgm:pt>
    <dgm:pt modelId="{A7C3B252-B95D-496E-B1EF-3027948DF0C8}" type="pres">
      <dgm:prSet presAssocID="{41B71E5E-6E67-476E-9182-F65588B4F39A}" presName="rootComposite" presStyleCnt="0"/>
      <dgm:spPr/>
    </dgm:pt>
    <dgm:pt modelId="{F4ABFF97-016B-47AA-8899-2E7CBC0247E3}" type="pres">
      <dgm:prSet presAssocID="{41B71E5E-6E67-476E-9182-F65588B4F39A}" presName="rootText" presStyleLbl="node1" presStyleIdx="2" presStyleCnt="3"/>
      <dgm:spPr/>
      <dgm:t>
        <a:bodyPr/>
        <a:lstStyle/>
        <a:p>
          <a:endParaRPr lang="en-US"/>
        </a:p>
      </dgm:t>
    </dgm:pt>
    <dgm:pt modelId="{C4C8C1AE-E793-4D80-803C-3747BFB4C1A4}" type="pres">
      <dgm:prSet presAssocID="{41B71E5E-6E67-476E-9182-F65588B4F39A}" presName="rootConnector" presStyleLbl="node1" presStyleIdx="2" presStyleCnt="3"/>
      <dgm:spPr/>
      <dgm:t>
        <a:bodyPr/>
        <a:lstStyle/>
        <a:p>
          <a:endParaRPr lang="en-US"/>
        </a:p>
      </dgm:t>
    </dgm:pt>
    <dgm:pt modelId="{B9DC561C-F41E-4635-9E0C-1B28820DFE0E}" type="pres">
      <dgm:prSet presAssocID="{41B71E5E-6E67-476E-9182-F65588B4F39A}" presName="childShape" presStyleCnt="0"/>
      <dgm:spPr/>
    </dgm:pt>
  </dgm:ptLst>
  <dgm:cxnLst>
    <dgm:cxn modelId="{6F68F339-FAE8-4732-BBDC-91BD7DC8C2A9}" type="presOf" srcId="{7B30F0DC-1BD3-44F1-8921-E96AA4CEC480}" destId="{7383A7D9-5A37-4F32-88D6-830E7773BF18}" srcOrd="1" destOrd="0" presId="urn:microsoft.com/office/officeart/2005/8/layout/hierarchy3"/>
    <dgm:cxn modelId="{6DED79FF-0979-4E23-ACDF-98E80221B8F1}" type="presOf" srcId="{41B71E5E-6E67-476E-9182-F65588B4F39A}" destId="{F4ABFF97-016B-47AA-8899-2E7CBC0247E3}" srcOrd="0" destOrd="0" presId="urn:microsoft.com/office/officeart/2005/8/layout/hierarchy3"/>
    <dgm:cxn modelId="{51655522-AE80-4428-BDDB-65FC80EF8126}" type="presOf" srcId="{113E64AA-AFA4-4A6E-8884-B3D49F19A3B1}" destId="{210BCECC-BD32-473B-A8B8-8FA3721C363F}" srcOrd="0" destOrd="0" presId="urn:microsoft.com/office/officeart/2005/8/layout/hierarchy3"/>
    <dgm:cxn modelId="{2DB1EFB5-3929-47FF-A88D-CDD7E1BE5C4C}" type="presOf" srcId="{113E64AA-AFA4-4A6E-8884-B3D49F19A3B1}" destId="{F4ADE1C6-B08E-4AF7-A79A-3D5B2BAAAB6C}" srcOrd="1" destOrd="0" presId="urn:microsoft.com/office/officeart/2005/8/layout/hierarchy3"/>
    <dgm:cxn modelId="{AF7611F8-268F-4DEB-BD04-E839D0E2D547}" srcId="{55FD56BB-11AA-4C4B-8E3E-4AA62648B5C8}" destId="{7B30F0DC-1BD3-44F1-8921-E96AA4CEC480}" srcOrd="1" destOrd="0" parTransId="{641B6099-8165-4D21-9FD6-127F9C892730}" sibTransId="{1F473273-9A4A-4D07-BAB2-5F95A36D5F3C}"/>
    <dgm:cxn modelId="{BA4CFB24-4CCD-4B36-B2C6-372688FFC4D6}" srcId="{55FD56BB-11AA-4C4B-8E3E-4AA62648B5C8}" destId="{113E64AA-AFA4-4A6E-8884-B3D49F19A3B1}" srcOrd="0" destOrd="0" parTransId="{3BD2E11E-30EB-48AC-ACE5-0199446534CD}" sibTransId="{0B82591E-A1D7-43AD-BA2A-9BF969B7982C}"/>
    <dgm:cxn modelId="{5D5FFFD9-321A-42A6-B0B2-80C36FD25B61}" type="presOf" srcId="{7B30F0DC-1BD3-44F1-8921-E96AA4CEC480}" destId="{B2DBEB53-B82B-4416-AD3F-2FE545423644}" srcOrd="0" destOrd="0" presId="urn:microsoft.com/office/officeart/2005/8/layout/hierarchy3"/>
    <dgm:cxn modelId="{01BEB016-FE43-4212-B9A8-74366F7A7BBE}" type="presOf" srcId="{55FD56BB-11AA-4C4B-8E3E-4AA62648B5C8}" destId="{25115882-3544-4119-81AD-E4F8B9F723B1}" srcOrd="0" destOrd="0" presId="urn:microsoft.com/office/officeart/2005/8/layout/hierarchy3"/>
    <dgm:cxn modelId="{0B90B65A-622E-4D05-902C-B45243EC643C}" type="presOf" srcId="{41B71E5E-6E67-476E-9182-F65588B4F39A}" destId="{C4C8C1AE-E793-4D80-803C-3747BFB4C1A4}" srcOrd="1" destOrd="0" presId="urn:microsoft.com/office/officeart/2005/8/layout/hierarchy3"/>
    <dgm:cxn modelId="{CFEC864C-B140-478D-B3FB-FBCCF8EE40E3}" srcId="{55FD56BB-11AA-4C4B-8E3E-4AA62648B5C8}" destId="{41B71E5E-6E67-476E-9182-F65588B4F39A}" srcOrd="2" destOrd="0" parTransId="{DCE68B0B-58E7-481D-B9F0-9B0D76EF5586}" sibTransId="{05E013BE-DEC0-4D88-92D4-21998E8EFCCB}"/>
    <dgm:cxn modelId="{722736D7-070F-4B01-A255-C1F9A7DF3DDE}" type="presParOf" srcId="{25115882-3544-4119-81AD-E4F8B9F723B1}" destId="{E164EB38-4A04-4617-84B7-ECDDD70CC46A}" srcOrd="0" destOrd="0" presId="urn:microsoft.com/office/officeart/2005/8/layout/hierarchy3"/>
    <dgm:cxn modelId="{67D0A976-138C-4369-98AF-4A6438FD49B2}" type="presParOf" srcId="{E164EB38-4A04-4617-84B7-ECDDD70CC46A}" destId="{ED60154F-FAB3-4865-817B-C60BDCB6E314}" srcOrd="0" destOrd="0" presId="urn:microsoft.com/office/officeart/2005/8/layout/hierarchy3"/>
    <dgm:cxn modelId="{F9BE6A31-CB97-4152-8705-EE6FA071F780}" type="presParOf" srcId="{ED60154F-FAB3-4865-817B-C60BDCB6E314}" destId="{210BCECC-BD32-473B-A8B8-8FA3721C363F}" srcOrd="0" destOrd="0" presId="urn:microsoft.com/office/officeart/2005/8/layout/hierarchy3"/>
    <dgm:cxn modelId="{4558B468-8DA7-4220-80BD-82B688FD8D33}" type="presParOf" srcId="{ED60154F-FAB3-4865-817B-C60BDCB6E314}" destId="{F4ADE1C6-B08E-4AF7-A79A-3D5B2BAAAB6C}" srcOrd="1" destOrd="0" presId="urn:microsoft.com/office/officeart/2005/8/layout/hierarchy3"/>
    <dgm:cxn modelId="{6A173A0F-A147-4107-90DD-DDE9198A6FA6}" type="presParOf" srcId="{E164EB38-4A04-4617-84B7-ECDDD70CC46A}" destId="{0796146B-C86B-488A-8419-736FE804E370}" srcOrd="1" destOrd="0" presId="urn:microsoft.com/office/officeart/2005/8/layout/hierarchy3"/>
    <dgm:cxn modelId="{8EEE3FF6-F1FA-48A8-90B0-4545FC651AA1}" type="presParOf" srcId="{25115882-3544-4119-81AD-E4F8B9F723B1}" destId="{9F755156-4667-4E80-BF1D-78A572473EF0}" srcOrd="1" destOrd="0" presId="urn:microsoft.com/office/officeart/2005/8/layout/hierarchy3"/>
    <dgm:cxn modelId="{483A4778-B916-4A2B-B4BC-7BE4B9C527A7}" type="presParOf" srcId="{9F755156-4667-4E80-BF1D-78A572473EF0}" destId="{E617850F-23E4-4B91-924E-295D9D3699E3}" srcOrd="0" destOrd="0" presId="urn:microsoft.com/office/officeart/2005/8/layout/hierarchy3"/>
    <dgm:cxn modelId="{8DA106B5-F30C-4E64-A64A-65098C848A00}" type="presParOf" srcId="{E617850F-23E4-4B91-924E-295D9D3699E3}" destId="{B2DBEB53-B82B-4416-AD3F-2FE545423644}" srcOrd="0" destOrd="0" presId="urn:microsoft.com/office/officeart/2005/8/layout/hierarchy3"/>
    <dgm:cxn modelId="{AA376851-31D7-4FA7-A2E9-1699FD24EA64}" type="presParOf" srcId="{E617850F-23E4-4B91-924E-295D9D3699E3}" destId="{7383A7D9-5A37-4F32-88D6-830E7773BF18}" srcOrd="1" destOrd="0" presId="urn:microsoft.com/office/officeart/2005/8/layout/hierarchy3"/>
    <dgm:cxn modelId="{EA4C4F97-745C-407C-9D4A-1CD49228E2A9}" type="presParOf" srcId="{9F755156-4667-4E80-BF1D-78A572473EF0}" destId="{66AF58C5-049E-47CB-9E0F-42C07221DFC0}" srcOrd="1" destOrd="0" presId="urn:microsoft.com/office/officeart/2005/8/layout/hierarchy3"/>
    <dgm:cxn modelId="{10B77B14-FA74-4A49-A918-625CA8997255}" type="presParOf" srcId="{25115882-3544-4119-81AD-E4F8B9F723B1}" destId="{BA6B3D58-3CE5-44D4-B5E9-57A9C2E47499}" srcOrd="2" destOrd="0" presId="urn:microsoft.com/office/officeart/2005/8/layout/hierarchy3"/>
    <dgm:cxn modelId="{90FCE3C6-8C31-4F32-AE58-D74CCA7D993B}" type="presParOf" srcId="{BA6B3D58-3CE5-44D4-B5E9-57A9C2E47499}" destId="{A7C3B252-B95D-496E-B1EF-3027948DF0C8}" srcOrd="0" destOrd="0" presId="urn:microsoft.com/office/officeart/2005/8/layout/hierarchy3"/>
    <dgm:cxn modelId="{E0B996F0-34AA-4A4B-B3EF-3DF3720F0A58}" type="presParOf" srcId="{A7C3B252-B95D-496E-B1EF-3027948DF0C8}" destId="{F4ABFF97-016B-47AA-8899-2E7CBC0247E3}" srcOrd="0" destOrd="0" presId="urn:microsoft.com/office/officeart/2005/8/layout/hierarchy3"/>
    <dgm:cxn modelId="{382EABF9-EF5E-4BF3-9390-93CF464837CC}" type="presParOf" srcId="{A7C3B252-B95D-496E-B1EF-3027948DF0C8}" destId="{C4C8C1AE-E793-4D80-803C-3747BFB4C1A4}" srcOrd="1" destOrd="0" presId="urn:microsoft.com/office/officeart/2005/8/layout/hierarchy3"/>
    <dgm:cxn modelId="{362ED4C3-F004-42F3-B481-AD772AE477AB}" type="presParOf" srcId="{BA6B3D58-3CE5-44D4-B5E9-57A9C2E47499}" destId="{B9DC561C-F41E-4635-9E0C-1B28820DFE0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891FB22-D358-47D5-92E2-2A20C2D9469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86DA209-D176-4651-8888-5701C1FD5EC2}">
      <dgm:prSet custT="1"/>
      <dgm:spPr/>
      <dgm:t>
        <a:bodyPr/>
        <a:lstStyle/>
        <a:p>
          <a:pPr rtl="0"/>
          <a:r>
            <a:rPr lang="en-US" sz="3200" dirty="0" smtClean="0"/>
            <a:t>Relational and Graph Models</a:t>
          </a:r>
          <a:endParaRPr lang="en-US" sz="3200" dirty="0"/>
        </a:p>
      </dgm:t>
    </dgm:pt>
    <dgm:pt modelId="{4D880D79-0B7F-442E-8B54-E31160A09871}" type="parTrans" cxnId="{31E198EB-7A2F-4434-A1FC-8F5BDBCB0B99}">
      <dgm:prSet/>
      <dgm:spPr/>
      <dgm:t>
        <a:bodyPr/>
        <a:lstStyle/>
        <a:p>
          <a:endParaRPr lang="en-US"/>
        </a:p>
      </dgm:t>
    </dgm:pt>
    <dgm:pt modelId="{164A89AB-1504-4EDD-A49C-08BE86BDA1EF}" type="sibTrans" cxnId="{31E198EB-7A2F-4434-A1FC-8F5BDBCB0B99}">
      <dgm:prSet/>
      <dgm:spPr/>
      <dgm:t>
        <a:bodyPr/>
        <a:lstStyle/>
        <a:p>
          <a:endParaRPr lang="en-US"/>
        </a:p>
      </dgm:t>
    </dgm:pt>
    <dgm:pt modelId="{40ACAD5E-5293-45D4-84C6-A335B3A08D4F}">
      <dgm:prSet custT="1"/>
      <dgm:spPr/>
      <dgm:t>
        <a:bodyPr/>
        <a:lstStyle/>
        <a:p>
          <a:pPr rtl="0"/>
          <a:r>
            <a:rPr lang="en-US" sz="3200" dirty="0" smtClean="0"/>
            <a:t>The Similarities</a:t>
          </a:r>
          <a:endParaRPr lang="en-US" sz="3200" dirty="0"/>
        </a:p>
      </dgm:t>
    </dgm:pt>
    <dgm:pt modelId="{8AA394BD-0609-40C5-B2C0-A31EDE0104D2}" type="parTrans" cxnId="{94262CDC-1D3D-40A8-B782-0D55EE2A645A}">
      <dgm:prSet/>
      <dgm:spPr/>
      <dgm:t>
        <a:bodyPr/>
        <a:lstStyle/>
        <a:p>
          <a:endParaRPr lang="en-US"/>
        </a:p>
      </dgm:t>
    </dgm:pt>
    <dgm:pt modelId="{2B1A12F3-6B17-4CF0-9069-60726BDE52C9}" type="sibTrans" cxnId="{94262CDC-1D3D-40A8-B782-0D55EE2A645A}">
      <dgm:prSet/>
      <dgm:spPr/>
      <dgm:t>
        <a:bodyPr/>
        <a:lstStyle/>
        <a:p>
          <a:endParaRPr lang="en-US"/>
        </a:p>
      </dgm:t>
    </dgm:pt>
    <dgm:pt modelId="{3833F2BA-016E-483A-931D-526C6C35E861}">
      <dgm:prSet custT="1"/>
      <dgm:spPr/>
      <dgm:t>
        <a:bodyPr/>
        <a:lstStyle/>
        <a:p>
          <a:pPr rtl="0"/>
          <a:r>
            <a:rPr lang="en-US" sz="3200" dirty="0" smtClean="0"/>
            <a:t>The Differences</a:t>
          </a:r>
          <a:endParaRPr lang="en-US" sz="3200" dirty="0"/>
        </a:p>
      </dgm:t>
    </dgm:pt>
    <dgm:pt modelId="{33891A47-FB63-4BD1-9772-037F4309B585}" type="parTrans" cxnId="{09B0EC96-F2E1-458F-A31A-00FB128C19D2}">
      <dgm:prSet/>
      <dgm:spPr/>
      <dgm:t>
        <a:bodyPr/>
        <a:lstStyle/>
        <a:p>
          <a:endParaRPr lang="en-US"/>
        </a:p>
      </dgm:t>
    </dgm:pt>
    <dgm:pt modelId="{76A5750F-3D48-490E-8B48-BA590CA6097B}" type="sibTrans" cxnId="{09B0EC96-F2E1-458F-A31A-00FB128C19D2}">
      <dgm:prSet/>
      <dgm:spPr/>
      <dgm:t>
        <a:bodyPr/>
        <a:lstStyle/>
        <a:p>
          <a:endParaRPr lang="en-US"/>
        </a:p>
      </dgm:t>
    </dgm:pt>
    <dgm:pt modelId="{40D29B93-6E1E-4E0F-8CAA-0BBFF751A115}" type="pres">
      <dgm:prSet presAssocID="{2891FB22-D358-47D5-92E2-2A20C2D94693}" presName="linearFlow" presStyleCnt="0">
        <dgm:presLayoutVars>
          <dgm:dir/>
          <dgm:animLvl val="lvl"/>
          <dgm:resizeHandles val="exact"/>
        </dgm:presLayoutVars>
      </dgm:prSet>
      <dgm:spPr/>
      <dgm:t>
        <a:bodyPr/>
        <a:lstStyle/>
        <a:p>
          <a:endParaRPr lang="en-US"/>
        </a:p>
      </dgm:t>
    </dgm:pt>
    <dgm:pt modelId="{74CF3847-19F8-48E0-A262-3A2E6F178AE5}" type="pres">
      <dgm:prSet presAssocID="{186DA209-D176-4651-8888-5701C1FD5EC2}" presName="composite" presStyleCnt="0"/>
      <dgm:spPr/>
    </dgm:pt>
    <dgm:pt modelId="{6DB3ABCC-5EC2-4631-BCE6-59958C292C4E}" type="pres">
      <dgm:prSet presAssocID="{186DA209-D176-4651-8888-5701C1FD5EC2}" presName="parentText" presStyleLbl="alignNode1" presStyleIdx="0" presStyleCnt="1" custLinFactNeighborY="-4285">
        <dgm:presLayoutVars>
          <dgm:chMax val="1"/>
          <dgm:bulletEnabled val="1"/>
        </dgm:presLayoutVars>
      </dgm:prSet>
      <dgm:spPr/>
      <dgm:t>
        <a:bodyPr/>
        <a:lstStyle/>
        <a:p>
          <a:endParaRPr lang="en-US"/>
        </a:p>
      </dgm:t>
    </dgm:pt>
    <dgm:pt modelId="{CA990B83-7A0C-4B93-8606-93093FDA96B1}" type="pres">
      <dgm:prSet presAssocID="{186DA209-D176-4651-8888-5701C1FD5EC2}" presName="descendantText" presStyleLbl="alignAcc1" presStyleIdx="0" presStyleCnt="1">
        <dgm:presLayoutVars>
          <dgm:bulletEnabled val="1"/>
        </dgm:presLayoutVars>
      </dgm:prSet>
      <dgm:spPr/>
      <dgm:t>
        <a:bodyPr/>
        <a:lstStyle/>
        <a:p>
          <a:endParaRPr lang="en-US"/>
        </a:p>
      </dgm:t>
    </dgm:pt>
  </dgm:ptLst>
  <dgm:cxnLst>
    <dgm:cxn modelId="{94262CDC-1D3D-40A8-B782-0D55EE2A645A}" srcId="{186DA209-D176-4651-8888-5701C1FD5EC2}" destId="{40ACAD5E-5293-45D4-84C6-A335B3A08D4F}" srcOrd="0" destOrd="0" parTransId="{8AA394BD-0609-40C5-B2C0-A31EDE0104D2}" sibTransId="{2B1A12F3-6B17-4CF0-9069-60726BDE52C9}"/>
    <dgm:cxn modelId="{E545F635-23A6-4187-9575-CD03082C71FA}" type="presOf" srcId="{186DA209-D176-4651-8888-5701C1FD5EC2}" destId="{6DB3ABCC-5EC2-4631-BCE6-59958C292C4E}" srcOrd="0" destOrd="0" presId="urn:microsoft.com/office/officeart/2005/8/layout/chevron2"/>
    <dgm:cxn modelId="{4BA8CE71-1A3A-4423-B8BD-F43261E0E669}" type="presOf" srcId="{40ACAD5E-5293-45D4-84C6-A335B3A08D4F}" destId="{CA990B83-7A0C-4B93-8606-93093FDA96B1}" srcOrd="0" destOrd="0" presId="urn:microsoft.com/office/officeart/2005/8/layout/chevron2"/>
    <dgm:cxn modelId="{A4A1B2AB-173F-4284-A06F-48237CCE6C83}" type="presOf" srcId="{3833F2BA-016E-483A-931D-526C6C35E861}" destId="{CA990B83-7A0C-4B93-8606-93093FDA96B1}" srcOrd="0" destOrd="1" presId="urn:microsoft.com/office/officeart/2005/8/layout/chevron2"/>
    <dgm:cxn modelId="{A7CD45A6-7D7A-49E4-9B2D-54CE1DCCE734}" type="presOf" srcId="{2891FB22-D358-47D5-92E2-2A20C2D94693}" destId="{40D29B93-6E1E-4E0F-8CAA-0BBFF751A115}" srcOrd="0" destOrd="0" presId="urn:microsoft.com/office/officeart/2005/8/layout/chevron2"/>
    <dgm:cxn modelId="{31E198EB-7A2F-4434-A1FC-8F5BDBCB0B99}" srcId="{2891FB22-D358-47D5-92E2-2A20C2D94693}" destId="{186DA209-D176-4651-8888-5701C1FD5EC2}" srcOrd="0" destOrd="0" parTransId="{4D880D79-0B7F-442E-8B54-E31160A09871}" sibTransId="{164A89AB-1504-4EDD-A49C-08BE86BDA1EF}"/>
    <dgm:cxn modelId="{09B0EC96-F2E1-458F-A31A-00FB128C19D2}" srcId="{186DA209-D176-4651-8888-5701C1FD5EC2}" destId="{3833F2BA-016E-483A-931D-526C6C35E861}" srcOrd="1" destOrd="0" parTransId="{33891A47-FB63-4BD1-9772-037F4309B585}" sibTransId="{76A5750F-3D48-490E-8B48-BA590CA6097B}"/>
    <dgm:cxn modelId="{47DAB6D0-BC47-41FA-A02F-EF51A61BD05F}" type="presParOf" srcId="{40D29B93-6E1E-4E0F-8CAA-0BBFF751A115}" destId="{74CF3847-19F8-48E0-A262-3A2E6F178AE5}" srcOrd="0" destOrd="0" presId="urn:microsoft.com/office/officeart/2005/8/layout/chevron2"/>
    <dgm:cxn modelId="{94921874-C3CC-49E5-B204-029A007E5036}" type="presParOf" srcId="{74CF3847-19F8-48E0-A262-3A2E6F178AE5}" destId="{6DB3ABCC-5EC2-4631-BCE6-59958C292C4E}" srcOrd="0" destOrd="0" presId="urn:microsoft.com/office/officeart/2005/8/layout/chevron2"/>
    <dgm:cxn modelId="{B3C994D7-787F-4A36-9DEC-D5F738276ADC}" type="presParOf" srcId="{74CF3847-19F8-48E0-A262-3A2E6F178AE5}" destId="{CA990B83-7A0C-4B93-8606-93093FDA96B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82FB90F-1B69-4F67-922E-5DE8DC0F947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BED24FE-FE2F-4031-87BB-0687471BD39E}">
      <dgm:prSet custT="1"/>
      <dgm:spPr/>
      <dgm:t>
        <a:bodyPr/>
        <a:lstStyle/>
        <a:p>
          <a:pPr rtl="0"/>
          <a:r>
            <a:rPr lang="en-US" sz="4800" smtClean="0"/>
            <a:t>Similarities</a:t>
          </a:r>
          <a:endParaRPr lang="en-US" sz="4800"/>
        </a:p>
      </dgm:t>
    </dgm:pt>
    <dgm:pt modelId="{51106833-37AF-4575-8D29-478D3D8BFBC8}" type="parTrans" cxnId="{FAD5AC36-D60B-48BB-9304-C7C277B62E17}">
      <dgm:prSet/>
      <dgm:spPr/>
      <dgm:t>
        <a:bodyPr/>
        <a:lstStyle/>
        <a:p>
          <a:endParaRPr lang="en-US"/>
        </a:p>
      </dgm:t>
    </dgm:pt>
    <dgm:pt modelId="{F4185C16-3029-45A8-958A-7AA9C86687A2}" type="sibTrans" cxnId="{FAD5AC36-D60B-48BB-9304-C7C277B62E17}">
      <dgm:prSet/>
      <dgm:spPr/>
      <dgm:t>
        <a:bodyPr/>
        <a:lstStyle/>
        <a:p>
          <a:endParaRPr lang="en-US"/>
        </a:p>
      </dgm:t>
    </dgm:pt>
    <dgm:pt modelId="{64A27F19-D272-463F-BBD7-D848F49308CA}">
      <dgm:prSet custT="1"/>
      <dgm:spPr/>
      <dgm:t>
        <a:bodyPr/>
        <a:lstStyle/>
        <a:p>
          <a:pPr rtl="0"/>
          <a:r>
            <a:rPr lang="en-US" sz="2400" smtClean="0"/>
            <a:t>Define and agree upon the domain entities</a:t>
          </a:r>
          <a:endParaRPr lang="en-US" sz="2400"/>
        </a:p>
      </dgm:t>
    </dgm:pt>
    <dgm:pt modelId="{27DB2BC8-8DA6-47DC-911D-B1516F0A541D}" type="parTrans" cxnId="{E24A1934-7C67-4D01-AFBD-B125338E9FF2}">
      <dgm:prSet/>
      <dgm:spPr/>
      <dgm:t>
        <a:bodyPr/>
        <a:lstStyle/>
        <a:p>
          <a:endParaRPr lang="en-US"/>
        </a:p>
      </dgm:t>
    </dgm:pt>
    <dgm:pt modelId="{93F4705A-4BF6-4D4E-B4E9-9DA95BFE0E74}" type="sibTrans" cxnId="{E24A1934-7C67-4D01-AFBD-B125338E9FF2}">
      <dgm:prSet/>
      <dgm:spPr/>
      <dgm:t>
        <a:bodyPr/>
        <a:lstStyle/>
        <a:p>
          <a:endParaRPr lang="en-US"/>
        </a:p>
      </dgm:t>
    </dgm:pt>
    <dgm:pt modelId="{966B39F9-9AB5-4380-A682-CB7F491C1ECE}">
      <dgm:prSet custT="1"/>
      <dgm:spPr/>
      <dgm:t>
        <a:bodyPr/>
        <a:lstStyle/>
        <a:p>
          <a:pPr rtl="0"/>
          <a:r>
            <a:rPr lang="en-US" sz="2400" dirty="0" smtClean="0"/>
            <a:t>Define the interactions, and governing rules</a:t>
          </a:r>
          <a:endParaRPr lang="en-US" sz="2400" dirty="0"/>
        </a:p>
      </dgm:t>
    </dgm:pt>
    <dgm:pt modelId="{2FB8E044-E065-4AEE-9555-E5FB6E7C115E}" type="parTrans" cxnId="{96D0AB67-E41C-4596-BC67-D8883FDE9FD2}">
      <dgm:prSet/>
      <dgm:spPr/>
      <dgm:t>
        <a:bodyPr/>
        <a:lstStyle/>
        <a:p>
          <a:endParaRPr lang="en-US"/>
        </a:p>
      </dgm:t>
    </dgm:pt>
    <dgm:pt modelId="{610605C3-98FA-458E-A629-17EBACE8BF68}" type="sibTrans" cxnId="{96D0AB67-E41C-4596-BC67-D8883FDE9FD2}">
      <dgm:prSet/>
      <dgm:spPr/>
      <dgm:t>
        <a:bodyPr/>
        <a:lstStyle/>
        <a:p>
          <a:endParaRPr lang="en-US"/>
        </a:p>
      </dgm:t>
    </dgm:pt>
    <dgm:pt modelId="{1534D7D7-D32C-45F4-AB64-9EB8B9230781}">
      <dgm:prSet custT="1"/>
      <dgm:spPr/>
      <dgm:t>
        <a:bodyPr/>
        <a:lstStyle/>
        <a:p>
          <a:pPr rtl="0"/>
          <a:r>
            <a:rPr lang="en-US" sz="2400" dirty="0" smtClean="0"/>
            <a:t>Whiteboard stage is the same</a:t>
          </a:r>
          <a:endParaRPr lang="en-US" sz="2400" dirty="0"/>
        </a:p>
      </dgm:t>
    </dgm:pt>
    <dgm:pt modelId="{ABBFD6CC-EA7F-409B-B25E-E5855E55EDEA}" type="parTrans" cxnId="{1CC855B3-9FE7-4C2D-9D74-5A19218157E8}">
      <dgm:prSet/>
      <dgm:spPr/>
      <dgm:t>
        <a:bodyPr/>
        <a:lstStyle/>
        <a:p>
          <a:endParaRPr lang="en-US"/>
        </a:p>
      </dgm:t>
    </dgm:pt>
    <dgm:pt modelId="{6B41D286-9E8A-4E58-A42D-0A5855C7B6B2}" type="sibTrans" cxnId="{1CC855B3-9FE7-4C2D-9D74-5A19218157E8}">
      <dgm:prSet/>
      <dgm:spPr/>
      <dgm:t>
        <a:bodyPr/>
        <a:lstStyle/>
        <a:p>
          <a:endParaRPr lang="en-US"/>
        </a:p>
      </dgm:t>
    </dgm:pt>
    <dgm:pt modelId="{0C1BE81D-EB49-44D7-AF92-8A0F5903EC95}">
      <dgm:prSet custT="1"/>
      <dgm:spPr/>
      <dgm:t>
        <a:bodyPr/>
        <a:lstStyle/>
        <a:p>
          <a:pPr rtl="0"/>
          <a:r>
            <a:rPr lang="en-US" sz="4800" smtClean="0"/>
            <a:t>Differences</a:t>
          </a:r>
          <a:endParaRPr lang="en-US" sz="4800"/>
        </a:p>
      </dgm:t>
    </dgm:pt>
    <dgm:pt modelId="{B56CBE34-8D04-4383-AD3D-B6396DEF113D}" type="parTrans" cxnId="{4CCEE6A9-ED15-4CA7-AA9E-17C40F6D00EE}">
      <dgm:prSet/>
      <dgm:spPr/>
      <dgm:t>
        <a:bodyPr/>
        <a:lstStyle/>
        <a:p>
          <a:endParaRPr lang="en-US"/>
        </a:p>
      </dgm:t>
    </dgm:pt>
    <dgm:pt modelId="{3578BAB4-8836-4592-9C7F-1B2224D29850}" type="sibTrans" cxnId="{4CCEE6A9-ED15-4CA7-AA9E-17C40F6D00EE}">
      <dgm:prSet/>
      <dgm:spPr/>
      <dgm:t>
        <a:bodyPr/>
        <a:lstStyle/>
        <a:p>
          <a:endParaRPr lang="en-US"/>
        </a:p>
      </dgm:t>
    </dgm:pt>
    <dgm:pt modelId="{D80EFC38-41DE-4136-8817-13F4442134D5}">
      <dgm:prSet custT="1"/>
      <dgm:spPr/>
      <dgm:t>
        <a:bodyPr/>
        <a:lstStyle/>
        <a:p>
          <a:pPr rtl="0"/>
          <a:r>
            <a:rPr lang="en-US" sz="2400" dirty="0" smtClean="0"/>
            <a:t>Few changes from conceptual to logical to physical</a:t>
          </a:r>
          <a:endParaRPr lang="en-US" sz="2400" dirty="0"/>
        </a:p>
      </dgm:t>
    </dgm:pt>
    <dgm:pt modelId="{1213A586-545C-4169-BA5C-AAE3655D850B}" type="parTrans" cxnId="{A23A9845-C64D-45C6-A078-A15AFAF48F1C}">
      <dgm:prSet/>
      <dgm:spPr/>
      <dgm:t>
        <a:bodyPr/>
        <a:lstStyle/>
        <a:p>
          <a:endParaRPr lang="en-US"/>
        </a:p>
      </dgm:t>
    </dgm:pt>
    <dgm:pt modelId="{179ABA18-740C-4FEA-A522-81D661EB80EB}" type="sibTrans" cxnId="{A23A9845-C64D-45C6-A078-A15AFAF48F1C}">
      <dgm:prSet/>
      <dgm:spPr/>
      <dgm:t>
        <a:bodyPr/>
        <a:lstStyle/>
        <a:p>
          <a:endParaRPr lang="en-US"/>
        </a:p>
      </dgm:t>
    </dgm:pt>
    <dgm:pt modelId="{C94DABE1-C3C0-48D1-8415-91F0DF474F9F}">
      <dgm:prSet custT="1"/>
      <dgm:spPr/>
      <dgm:t>
        <a:bodyPr/>
        <a:lstStyle/>
        <a:p>
          <a:pPr rtl="0"/>
          <a:r>
            <a:rPr lang="en-US" sz="2400" dirty="0" smtClean="0"/>
            <a:t>Graphs storage model matches the logical model</a:t>
          </a:r>
          <a:endParaRPr lang="en-US" sz="2400" dirty="0"/>
        </a:p>
      </dgm:t>
    </dgm:pt>
    <dgm:pt modelId="{E1A80658-7E6E-4A3A-9C8E-A4DF9AA3240E}" type="parTrans" cxnId="{1FEE0236-D0A7-4E3D-AB1B-4D04A9892BD9}">
      <dgm:prSet/>
      <dgm:spPr/>
      <dgm:t>
        <a:bodyPr/>
        <a:lstStyle/>
        <a:p>
          <a:endParaRPr lang="en-US"/>
        </a:p>
      </dgm:t>
    </dgm:pt>
    <dgm:pt modelId="{B2C4A757-8DAA-4185-AEB4-DE8FE9887B80}" type="sibTrans" cxnId="{1FEE0236-D0A7-4E3D-AB1B-4D04A9892BD9}">
      <dgm:prSet/>
      <dgm:spPr/>
      <dgm:t>
        <a:bodyPr/>
        <a:lstStyle/>
        <a:p>
          <a:endParaRPr lang="en-US"/>
        </a:p>
      </dgm:t>
    </dgm:pt>
    <dgm:pt modelId="{DD7EB7E2-3411-4596-9811-A80F01DE63C5}">
      <dgm:prSet custT="1"/>
      <dgm:spPr/>
      <dgm:t>
        <a:bodyPr/>
        <a:lstStyle/>
        <a:p>
          <a:pPr rtl="0"/>
          <a:r>
            <a:rPr lang="en-US" sz="2400" smtClean="0"/>
            <a:t>After the initial domain definition we enhance the graph instead of defining the tables.</a:t>
          </a:r>
          <a:endParaRPr lang="en-US" sz="2400"/>
        </a:p>
      </dgm:t>
    </dgm:pt>
    <dgm:pt modelId="{099FF57F-9AA8-479A-A637-3CF68E8E8714}" type="parTrans" cxnId="{E0DC3AB3-7BA7-4380-BA76-7E8832AE69BD}">
      <dgm:prSet/>
      <dgm:spPr/>
      <dgm:t>
        <a:bodyPr/>
        <a:lstStyle/>
        <a:p>
          <a:endParaRPr lang="en-US"/>
        </a:p>
      </dgm:t>
    </dgm:pt>
    <dgm:pt modelId="{CF142347-0E53-415D-97A5-22A14DFFA350}" type="sibTrans" cxnId="{E0DC3AB3-7BA7-4380-BA76-7E8832AE69BD}">
      <dgm:prSet/>
      <dgm:spPr/>
      <dgm:t>
        <a:bodyPr/>
        <a:lstStyle/>
        <a:p>
          <a:endParaRPr lang="en-US"/>
        </a:p>
      </dgm:t>
    </dgm:pt>
    <dgm:pt modelId="{4F296C09-A40F-4789-9E9E-C26237A842B1}" type="pres">
      <dgm:prSet presAssocID="{A82FB90F-1B69-4F67-922E-5DE8DC0F947E}" presName="Name0" presStyleCnt="0">
        <dgm:presLayoutVars>
          <dgm:dir/>
          <dgm:animLvl val="lvl"/>
          <dgm:resizeHandles val="exact"/>
        </dgm:presLayoutVars>
      </dgm:prSet>
      <dgm:spPr/>
      <dgm:t>
        <a:bodyPr/>
        <a:lstStyle/>
        <a:p>
          <a:endParaRPr lang="en-US"/>
        </a:p>
      </dgm:t>
    </dgm:pt>
    <dgm:pt modelId="{B660AABF-AF8A-41A2-BEFB-614A672C5EE1}" type="pres">
      <dgm:prSet presAssocID="{BBED24FE-FE2F-4031-87BB-0687471BD39E}" presName="linNode" presStyleCnt="0"/>
      <dgm:spPr/>
    </dgm:pt>
    <dgm:pt modelId="{649F6CC2-8D2A-46B4-A3AF-F5420F2C0475}" type="pres">
      <dgm:prSet presAssocID="{BBED24FE-FE2F-4031-87BB-0687471BD39E}" presName="parentText" presStyleLbl="node1" presStyleIdx="0" presStyleCnt="2">
        <dgm:presLayoutVars>
          <dgm:chMax val="1"/>
          <dgm:bulletEnabled val="1"/>
        </dgm:presLayoutVars>
      </dgm:prSet>
      <dgm:spPr/>
      <dgm:t>
        <a:bodyPr/>
        <a:lstStyle/>
        <a:p>
          <a:endParaRPr lang="en-US"/>
        </a:p>
      </dgm:t>
    </dgm:pt>
    <dgm:pt modelId="{C222B099-A991-4092-B9D0-74D93D55F43F}" type="pres">
      <dgm:prSet presAssocID="{BBED24FE-FE2F-4031-87BB-0687471BD39E}" presName="descendantText" presStyleLbl="alignAccFollowNode1" presStyleIdx="0" presStyleCnt="2">
        <dgm:presLayoutVars>
          <dgm:bulletEnabled val="1"/>
        </dgm:presLayoutVars>
      </dgm:prSet>
      <dgm:spPr/>
      <dgm:t>
        <a:bodyPr/>
        <a:lstStyle/>
        <a:p>
          <a:endParaRPr lang="en-US"/>
        </a:p>
      </dgm:t>
    </dgm:pt>
    <dgm:pt modelId="{12FCA8A0-9F35-48AC-83F5-21E98B01102D}" type="pres">
      <dgm:prSet presAssocID="{F4185C16-3029-45A8-958A-7AA9C86687A2}" presName="sp" presStyleCnt="0"/>
      <dgm:spPr/>
    </dgm:pt>
    <dgm:pt modelId="{D89341C9-4BE7-45A9-B67C-53358C2C28AE}" type="pres">
      <dgm:prSet presAssocID="{0C1BE81D-EB49-44D7-AF92-8A0F5903EC95}" presName="linNode" presStyleCnt="0"/>
      <dgm:spPr/>
    </dgm:pt>
    <dgm:pt modelId="{C4DFAA6D-5800-447E-8959-93C06FB17445}" type="pres">
      <dgm:prSet presAssocID="{0C1BE81D-EB49-44D7-AF92-8A0F5903EC95}" presName="parentText" presStyleLbl="node1" presStyleIdx="1" presStyleCnt="2">
        <dgm:presLayoutVars>
          <dgm:chMax val="1"/>
          <dgm:bulletEnabled val="1"/>
        </dgm:presLayoutVars>
      </dgm:prSet>
      <dgm:spPr/>
      <dgm:t>
        <a:bodyPr/>
        <a:lstStyle/>
        <a:p>
          <a:endParaRPr lang="en-US"/>
        </a:p>
      </dgm:t>
    </dgm:pt>
    <dgm:pt modelId="{BEE8A413-C547-405D-A0C1-523CFC000C9A}" type="pres">
      <dgm:prSet presAssocID="{0C1BE81D-EB49-44D7-AF92-8A0F5903EC95}" presName="descendantText" presStyleLbl="alignAccFollowNode1" presStyleIdx="1" presStyleCnt="2">
        <dgm:presLayoutVars>
          <dgm:bulletEnabled val="1"/>
        </dgm:presLayoutVars>
      </dgm:prSet>
      <dgm:spPr/>
      <dgm:t>
        <a:bodyPr/>
        <a:lstStyle/>
        <a:p>
          <a:endParaRPr lang="en-US"/>
        </a:p>
      </dgm:t>
    </dgm:pt>
  </dgm:ptLst>
  <dgm:cxnLst>
    <dgm:cxn modelId="{75182057-7F73-4AA7-9C8B-8B1E55BCFE18}" type="presOf" srcId="{DD7EB7E2-3411-4596-9811-A80F01DE63C5}" destId="{BEE8A413-C547-405D-A0C1-523CFC000C9A}" srcOrd="0" destOrd="2" presId="urn:microsoft.com/office/officeart/2005/8/layout/vList5"/>
    <dgm:cxn modelId="{3D93FAE8-E26D-432A-9046-C598E34FF51D}" type="presOf" srcId="{D80EFC38-41DE-4136-8817-13F4442134D5}" destId="{BEE8A413-C547-405D-A0C1-523CFC000C9A}" srcOrd="0" destOrd="0" presId="urn:microsoft.com/office/officeart/2005/8/layout/vList5"/>
    <dgm:cxn modelId="{8A0B5B56-4467-4B76-8EB7-86EBC4EF087B}" type="presOf" srcId="{966B39F9-9AB5-4380-A682-CB7F491C1ECE}" destId="{C222B099-A991-4092-B9D0-74D93D55F43F}" srcOrd="0" destOrd="1" presId="urn:microsoft.com/office/officeart/2005/8/layout/vList5"/>
    <dgm:cxn modelId="{4CCEE6A9-ED15-4CA7-AA9E-17C40F6D00EE}" srcId="{A82FB90F-1B69-4F67-922E-5DE8DC0F947E}" destId="{0C1BE81D-EB49-44D7-AF92-8A0F5903EC95}" srcOrd="1" destOrd="0" parTransId="{B56CBE34-8D04-4383-AD3D-B6396DEF113D}" sibTransId="{3578BAB4-8836-4592-9C7F-1B2224D29850}"/>
    <dgm:cxn modelId="{E0DC3AB3-7BA7-4380-BA76-7E8832AE69BD}" srcId="{0C1BE81D-EB49-44D7-AF92-8A0F5903EC95}" destId="{DD7EB7E2-3411-4596-9811-A80F01DE63C5}" srcOrd="2" destOrd="0" parTransId="{099FF57F-9AA8-479A-A637-3CF68E8E8714}" sibTransId="{CF142347-0E53-415D-97A5-22A14DFFA350}"/>
    <dgm:cxn modelId="{01454DC7-34F0-4498-8925-9DFC08E811C0}" type="presOf" srcId="{0C1BE81D-EB49-44D7-AF92-8A0F5903EC95}" destId="{C4DFAA6D-5800-447E-8959-93C06FB17445}" srcOrd="0" destOrd="0" presId="urn:microsoft.com/office/officeart/2005/8/layout/vList5"/>
    <dgm:cxn modelId="{80CA8648-742E-4005-A478-0F2CC3A71B7B}" type="presOf" srcId="{BBED24FE-FE2F-4031-87BB-0687471BD39E}" destId="{649F6CC2-8D2A-46B4-A3AF-F5420F2C0475}" srcOrd="0" destOrd="0" presId="urn:microsoft.com/office/officeart/2005/8/layout/vList5"/>
    <dgm:cxn modelId="{AE9E932C-CB77-4731-8CBD-B7B065CC75E3}" type="presOf" srcId="{1534D7D7-D32C-45F4-AB64-9EB8B9230781}" destId="{C222B099-A991-4092-B9D0-74D93D55F43F}" srcOrd="0" destOrd="2" presId="urn:microsoft.com/office/officeart/2005/8/layout/vList5"/>
    <dgm:cxn modelId="{1FEE0236-D0A7-4E3D-AB1B-4D04A9892BD9}" srcId="{0C1BE81D-EB49-44D7-AF92-8A0F5903EC95}" destId="{C94DABE1-C3C0-48D1-8415-91F0DF474F9F}" srcOrd="1" destOrd="0" parTransId="{E1A80658-7E6E-4A3A-9C8E-A4DF9AA3240E}" sibTransId="{B2C4A757-8DAA-4185-AEB4-DE8FE9887B80}"/>
    <dgm:cxn modelId="{FAD5AC36-D60B-48BB-9304-C7C277B62E17}" srcId="{A82FB90F-1B69-4F67-922E-5DE8DC0F947E}" destId="{BBED24FE-FE2F-4031-87BB-0687471BD39E}" srcOrd="0" destOrd="0" parTransId="{51106833-37AF-4575-8D29-478D3D8BFBC8}" sibTransId="{F4185C16-3029-45A8-958A-7AA9C86687A2}"/>
    <dgm:cxn modelId="{1CC855B3-9FE7-4C2D-9D74-5A19218157E8}" srcId="{BBED24FE-FE2F-4031-87BB-0687471BD39E}" destId="{1534D7D7-D32C-45F4-AB64-9EB8B9230781}" srcOrd="2" destOrd="0" parTransId="{ABBFD6CC-EA7F-409B-B25E-E5855E55EDEA}" sibTransId="{6B41D286-9E8A-4E58-A42D-0A5855C7B6B2}"/>
    <dgm:cxn modelId="{B671FB77-9905-4482-9170-7E14C913EE68}" type="presOf" srcId="{A82FB90F-1B69-4F67-922E-5DE8DC0F947E}" destId="{4F296C09-A40F-4789-9E9E-C26237A842B1}" srcOrd="0" destOrd="0" presId="urn:microsoft.com/office/officeart/2005/8/layout/vList5"/>
    <dgm:cxn modelId="{A23A9845-C64D-45C6-A078-A15AFAF48F1C}" srcId="{0C1BE81D-EB49-44D7-AF92-8A0F5903EC95}" destId="{D80EFC38-41DE-4136-8817-13F4442134D5}" srcOrd="0" destOrd="0" parTransId="{1213A586-545C-4169-BA5C-AAE3655D850B}" sibTransId="{179ABA18-740C-4FEA-A522-81D661EB80EB}"/>
    <dgm:cxn modelId="{E24A1934-7C67-4D01-AFBD-B125338E9FF2}" srcId="{BBED24FE-FE2F-4031-87BB-0687471BD39E}" destId="{64A27F19-D272-463F-BBD7-D848F49308CA}" srcOrd="0" destOrd="0" parTransId="{27DB2BC8-8DA6-47DC-911D-B1516F0A541D}" sibTransId="{93F4705A-4BF6-4D4E-B4E9-9DA95BFE0E74}"/>
    <dgm:cxn modelId="{96D0AB67-E41C-4596-BC67-D8883FDE9FD2}" srcId="{BBED24FE-FE2F-4031-87BB-0687471BD39E}" destId="{966B39F9-9AB5-4380-A682-CB7F491C1ECE}" srcOrd="1" destOrd="0" parTransId="{2FB8E044-E065-4AEE-9555-E5FB6E7C115E}" sibTransId="{610605C3-98FA-458E-A629-17EBACE8BF68}"/>
    <dgm:cxn modelId="{4AB03BDB-AD5F-4D16-8BA1-F8862225A2F9}" type="presOf" srcId="{64A27F19-D272-463F-BBD7-D848F49308CA}" destId="{C222B099-A991-4092-B9D0-74D93D55F43F}" srcOrd="0" destOrd="0" presId="urn:microsoft.com/office/officeart/2005/8/layout/vList5"/>
    <dgm:cxn modelId="{13D0DAE3-E241-49B2-8815-E7FCB64B5CD3}" type="presOf" srcId="{C94DABE1-C3C0-48D1-8415-91F0DF474F9F}" destId="{BEE8A413-C547-405D-A0C1-523CFC000C9A}" srcOrd="0" destOrd="1" presId="urn:microsoft.com/office/officeart/2005/8/layout/vList5"/>
    <dgm:cxn modelId="{DA0436C4-5247-4D35-805B-5C53C3B092C6}" type="presParOf" srcId="{4F296C09-A40F-4789-9E9E-C26237A842B1}" destId="{B660AABF-AF8A-41A2-BEFB-614A672C5EE1}" srcOrd="0" destOrd="0" presId="urn:microsoft.com/office/officeart/2005/8/layout/vList5"/>
    <dgm:cxn modelId="{C8A1F000-E91D-43CA-B482-DF078F9B371C}" type="presParOf" srcId="{B660AABF-AF8A-41A2-BEFB-614A672C5EE1}" destId="{649F6CC2-8D2A-46B4-A3AF-F5420F2C0475}" srcOrd="0" destOrd="0" presId="urn:microsoft.com/office/officeart/2005/8/layout/vList5"/>
    <dgm:cxn modelId="{C38720DB-7C91-4A59-82A6-2C37EB75A10A}" type="presParOf" srcId="{B660AABF-AF8A-41A2-BEFB-614A672C5EE1}" destId="{C222B099-A991-4092-B9D0-74D93D55F43F}" srcOrd="1" destOrd="0" presId="urn:microsoft.com/office/officeart/2005/8/layout/vList5"/>
    <dgm:cxn modelId="{1539C6BD-4762-458C-A089-2D995FD14AD7}" type="presParOf" srcId="{4F296C09-A40F-4789-9E9E-C26237A842B1}" destId="{12FCA8A0-9F35-48AC-83F5-21E98B01102D}" srcOrd="1" destOrd="0" presId="urn:microsoft.com/office/officeart/2005/8/layout/vList5"/>
    <dgm:cxn modelId="{3DDBEAD9-84BC-4CE7-9C29-6EA07F3F0994}" type="presParOf" srcId="{4F296C09-A40F-4789-9E9E-C26237A842B1}" destId="{D89341C9-4BE7-45A9-B67C-53358C2C28AE}" srcOrd="2" destOrd="0" presId="urn:microsoft.com/office/officeart/2005/8/layout/vList5"/>
    <dgm:cxn modelId="{C88AC8B1-6FBA-4F5E-87E5-0FE040297BF1}" type="presParOf" srcId="{D89341C9-4BE7-45A9-B67C-53358C2C28AE}" destId="{C4DFAA6D-5800-447E-8959-93C06FB17445}" srcOrd="0" destOrd="0" presId="urn:microsoft.com/office/officeart/2005/8/layout/vList5"/>
    <dgm:cxn modelId="{ED765A50-1923-431A-9C46-D760116096DF}" type="presParOf" srcId="{D89341C9-4BE7-45A9-B67C-53358C2C28AE}" destId="{BEE8A413-C547-405D-A0C1-523CFC000C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83C9BC-3B99-4737-9256-7E3B479A96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09E87B8-E0DE-444B-B34B-06C28F55C5D6}">
      <dgm:prSet custT="1"/>
      <dgm:spPr/>
      <dgm:t>
        <a:bodyPr/>
        <a:lstStyle/>
        <a:p>
          <a:pPr rtl="0"/>
          <a:r>
            <a:rPr lang="en-US" sz="3200" dirty="0" smtClean="0"/>
            <a:t>Healthcare Use Case</a:t>
          </a:r>
          <a:endParaRPr lang="en-US" sz="3200" dirty="0"/>
        </a:p>
      </dgm:t>
    </dgm:pt>
    <dgm:pt modelId="{25ECD449-E44A-449B-9CC3-AC817C6B0BB7}" type="parTrans" cxnId="{85759E89-D495-4637-9AAE-A455BC9A5C32}">
      <dgm:prSet/>
      <dgm:spPr/>
      <dgm:t>
        <a:bodyPr/>
        <a:lstStyle/>
        <a:p>
          <a:endParaRPr lang="en-US"/>
        </a:p>
      </dgm:t>
    </dgm:pt>
    <dgm:pt modelId="{14F8FF38-86FF-49AB-82E9-757B9D5996D9}" type="sibTrans" cxnId="{85759E89-D495-4637-9AAE-A455BC9A5C32}">
      <dgm:prSet/>
      <dgm:spPr/>
      <dgm:t>
        <a:bodyPr/>
        <a:lstStyle/>
        <a:p>
          <a:endParaRPr lang="en-US"/>
        </a:p>
      </dgm:t>
    </dgm:pt>
    <dgm:pt modelId="{69AC1967-6F5A-4BC5-9A74-016B31D30F25}">
      <dgm:prSet custT="1"/>
      <dgm:spPr/>
      <dgm:t>
        <a:bodyPr/>
        <a:lstStyle/>
        <a:p>
          <a:pPr rtl="0"/>
          <a:r>
            <a:rPr lang="en-US" sz="3200" dirty="0" smtClean="0"/>
            <a:t>Patient Matching</a:t>
          </a:r>
          <a:endParaRPr lang="en-US" sz="3200" dirty="0"/>
        </a:p>
      </dgm:t>
    </dgm:pt>
    <dgm:pt modelId="{8ECC2BAB-059F-4945-AD6A-D376F207B097}" type="parTrans" cxnId="{1CD256A7-D111-4866-A0B5-909A089CFF58}">
      <dgm:prSet/>
      <dgm:spPr/>
      <dgm:t>
        <a:bodyPr/>
        <a:lstStyle/>
        <a:p>
          <a:endParaRPr lang="en-US"/>
        </a:p>
      </dgm:t>
    </dgm:pt>
    <dgm:pt modelId="{42FE2DDB-0BDC-4521-8C55-948A0131092C}" type="sibTrans" cxnId="{1CD256A7-D111-4866-A0B5-909A089CFF58}">
      <dgm:prSet/>
      <dgm:spPr/>
      <dgm:t>
        <a:bodyPr/>
        <a:lstStyle/>
        <a:p>
          <a:endParaRPr lang="en-US"/>
        </a:p>
      </dgm:t>
    </dgm:pt>
    <dgm:pt modelId="{F74DF84C-E77F-4C50-A596-F84B6B425157}" type="pres">
      <dgm:prSet presAssocID="{BA83C9BC-3B99-4737-9256-7E3B479A96DF}" presName="linearFlow" presStyleCnt="0">
        <dgm:presLayoutVars>
          <dgm:dir/>
          <dgm:animLvl val="lvl"/>
          <dgm:resizeHandles val="exact"/>
        </dgm:presLayoutVars>
      </dgm:prSet>
      <dgm:spPr/>
      <dgm:t>
        <a:bodyPr/>
        <a:lstStyle/>
        <a:p>
          <a:endParaRPr lang="en-US"/>
        </a:p>
      </dgm:t>
    </dgm:pt>
    <dgm:pt modelId="{711A3D66-E679-4B07-B454-B0FAEB78B9F9}" type="pres">
      <dgm:prSet presAssocID="{509E87B8-E0DE-444B-B34B-06C28F55C5D6}" presName="composite" presStyleCnt="0"/>
      <dgm:spPr/>
    </dgm:pt>
    <dgm:pt modelId="{028425D2-06C0-415C-B8F9-3C5289474D67}" type="pres">
      <dgm:prSet presAssocID="{509E87B8-E0DE-444B-B34B-06C28F55C5D6}" presName="parentText" presStyleLbl="alignNode1" presStyleIdx="0" presStyleCnt="1">
        <dgm:presLayoutVars>
          <dgm:chMax val="1"/>
          <dgm:bulletEnabled val="1"/>
        </dgm:presLayoutVars>
      </dgm:prSet>
      <dgm:spPr/>
      <dgm:t>
        <a:bodyPr/>
        <a:lstStyle/>
        <a:p>
          <a:endParaRPr lang="en-US"/>
        </a:p>
      </dgm:t>
    </dgm:pt>
    <dgm:pt modelId="{6A0698B7-D750-49DA-B52C-26811229D75E}" type="pres">
      <dgm:prSet presAssocID="{509E87B8-E0DE-444B-B34B-06C28F55C5D6}" presName="descendantText" presStyleLbl="alignAcc1" presStyleIdx="0" presStyleCnt="1">
        <dgm:presLayoutVars>
          <dgm:bulletEnabled val="1"/>
        </dgm:presLayoutVars>
      </dgm:prSet>
      <dgm:spPr/>
      <dgm:t>
        <a:bodyPr/>
        <a:lstStyle/>
        <a:p>
          <a:endParaRPr lang="en-US"/>
        </a:p>
      </dgm:t>
    </dgm:pt>
  </dgm:ptLst>
  <dgm:cxnLst>
    <dgm:cxn modelId="{1CD256A7-D111-4866-A0B5-909A089CFF58}" srcId="{509E87B8-E0DE-444B-B34B-06C28F55C5D6}" destId="{69AC1967-6F5A-4BC5-9A74-016B31D30F25}" srcOrd="0" destOrd="0" parTransId="{8ECC2BAB-059F-4945-AD6A-D376F207B097}" sibTransId="{42FE2DDB-0BDC-4521-8C55-948A0131092C}"/>
    <dgm:cxn modelId="{85759E89-D495-4637-9AAE-A455BC9A5C32}" srcId="{BA83C9BC-3B99-4737-9256-7E3B479A96DF}" destId="{509E87B8-E0DE-444B-B34B-06C28F55C5D6}" srcOrd="0" destOrd="0" parTransId="{25ECD449-E44A-449B-9CC3-AC817C6B0BB7}" sibTransId="{14F8FF38-86FF-49AB-82E9-757B9D5996D9}"/>
    <dgm:cxn modelId="{819CB023-1F13-48A3-9677-B2DF44044070}" type="presOf" srcId="{BA83C9BC-3B99-4737-9256-7E3B479A96DF}" destId="{F74DF84C-E77F-4C50-A596-F84B6B425157}" srcOrd="0" destOrd="0" presId="urn:microsoft.com/office/officeart/2005/8/layout/chevron2"/>
    <dgm:cxn modelId="{99DD9B4E-738D-4809-B638-7BA9D97D4748}" type="presOf" srcId="{69AC1967-6F5A-4BC5-9A74-016B31D30F25}" destId="{6A0698B7-D750-49DA-B52C-26811229D75E}" srcOrd="0" destOrd="0" presId="urn:microsoft.com/office/officeart/2005/8/layout/chevron2"/>
    <dgm:cxn modelId="{A47C71F8-93AD-4B72-808F-7F0BF1AF8D8E}" type="presOf" srcId="{509E87B8-E0DE-444B-B34B-06C28F55C5D6}" destId="{028425D2-06C0-415C-B8F9-3C5289474D67}" srcOrd="0" destOrd="0" presId="urn:microsoft.com/office/officeart/2005/8/layout/chevron2"/>
    <dgm:cxn modelId="{AAEC7F84-6B5B-418E-B61E-8C9F417612BB}" type="presParOf" srcId="{F74DF84C-E77F-4C50-A596-F84B6B425157}" destId="{711A3D66-E679-4B07-B454-B0FAEB78B9F9}" srcOrd="0" destOrd="0" presId="urn:microsoft.com/office/officeart/2005/8/layout/chevron2"/>
    <dgm:cxn modelId="{3DDB02AA-4004-452D-8868-C993299653F4}" type="presParOf" srcId="{711A3D66-E679-4B07-B454-B0FAEB78B9F9}" destId="{028425D2-06C0-415C-B8F9-3C5289474D67}" srcOrd="0" destOrd="0" presId="urn:microsoft.com/office/officeart/2005/8/layout/chevron2"/>
    <dgm:cxn modelId="{C05782A6-B243-4B28-88A5-EBC963483074}" type="presParOf" srcId="{711A3D66-E679-4B07-B454-B0FAEB78B9F9}" destId="{6A0698B7-D750-49DA-B52C-26811229D75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79FDB-4098-441F-B0DD-91733C26DE4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A5D5A4E-87CB-4F72-B051-9A8BEBF2252E}">
      <dgm:prSet/>
      <dgm:spPr/>
      <dgm:t>
        <a:bodyPr/>
        <a:lstStyle/>
        <a:p>
          <a:pPr rtl="0"/>
          <a:r>
            <a:rPr lang="en-US" b="1" dirty="0" smtClean="0"/>
            <a:t>Business Intelligence Solutions</a:t>
          </a:r>
          <a:endParaRPr lang="en-US" dirty="0"/>
        </a:p>
      </dgm:t>
    </dgm:pt>
    <dgm:pt modelId="{515F8F4F-4C5F-492F-AC07-A77F4E765F55}" type="parTrans" cxnId="{F2AC3BE8-2A6B-4DFA-842B-7857AFD792AC}">
      <dgm:prSet/>
      <dgm:spPr/>
      <dgm:t>
        <a:bodyPr/>
        <a:lstStyle/>
        <a:p>
          <a:endParaRPr lang="en-US"/>
        </a:p>
      </dgm:t>
    </dgm:pt>
    <dgm:pt modelId="{28029DBB-1CF0-4EF9-85B0-BE4FE7C038D9}" type="sibTrans" cxnId="{F2AC3BE8-2A6B-4DFA-842B-7857AFD792AC}">
      <dgm:prSet/>
      <dgm:spPr/>
      <dgm:t>
        <a:bodyPr/>
        <a:lstStyle/>
        <a:p>
          <a:endParaRPr lang="en-US"/>
        </a:p>
      </dgm:t>
    </dgm:pt>
    <dgm:pt modelId="{44B5FF92-405E-4347-BD8D-D3D6A58690FA}">
      <dgm:prSet/>
      <dgm:spPr/>
      <dgm:t>
        <a:bodyPr/>
        <a:lstStyle/>
        <a:p>
          <a:pPr rtl="0"/>
          <a:r>
            <a:rPr lang="en-US" b="1" dirty="0" smtClean="0"/>
            <a:t>“Go Farther, Faster”</a:t>
          </a:r>
          <a:endParaRPr lang="en-US" dirty="0"/>
        </a:p>
      </dgm:t>
    </dgm:pt>
    <dgm:pt modelId="{3B231C12-7605-46AF-9C0A-0243B7BA7E82}" type="parTrans" cxnId="{3E2A3735-CF47-4366-9979-3F049BBF23B1}">
      <dgm:prSet/>
      <dgm:spPr/>
      <dgm:t>
        <a:bodyPr/>
        <a:lstStyle/>
        <a:p>
          <a:endParaRPr lang="en-US"/>
        </a:p>
      </dgm:t>
    </dgm:pt>
    <dgm:pt modelId="{3B2B4103-59F1-40EE-A5F2-8882E5A3EDB9}" type="sibTrans" cxnId="{3E2A3735-CF47-4366-9979-3F049BBF23B1}">
      <dgm:prSet/>
      <dgm:spPr/>
      <dgm:t>
        <a:bodyPr/>
        <a:lstStyle/>
        <a:p>
          <a:endParaRPr lang="en-US"/>
        </a:p>
      </dgm:t>
    </dgm:pt>
    <dgm:pt modelId="{01939F33-7772-4068-A193-53528C44E166}" type="pres">
      <dgm:prSet presAssocID="{C5279FDB-4098-441F-B0DD-91733C26DE45}" presName="CompostProcess" presStyleCnt="0">
        <dgm:presLayoutVars>
          <dgm:dir/>
          <dgm:resizeHandles val="exact"/>
        </dgm:presLayoutVars>
      </dgm:prSet>
      <dgm:spPr/>
      <dgm:t>
        <a:bodyPr/>
        <a:lstStyle/>
        <a:p>
          <a:endParaRPr lang="en-US"/>
        </a:p>
      </dgm:t>
    </dgm:pt>
    <dgm:pt modelId="{CD532F7F-0DE4-4B44-A76F-8CF54812A53C}" type="pres">
      <dgm:prSet presAssocID="{C5279FDB-4098-441F-B0DD-91733C26DE45}" presName="arrow" presStyleLbl="bgShp" presStyleIdx="0" presStyleCnt="1" custLinFactNeighborX="7007"/>
      <dgm:spPr/>
    </dgm:pt>
    <dgm:pt modelId="{3BBDE0D1-384B-4C4D-B577-771C8E21DE13}" type="pres">
      <dgm:prSet presAssocID="{C5279FDB-4098-441F-B0DD-91733C26DE45}" presName="linearProcess" presStyleCnt="0"/>
      <dgm:spPr/>
    </dgm:pt>
    <dgm:pt modelId="{F86C3802-350C-4197-901F-DBE906FDD259}" type="pres">
      <dgm:prSet presAssocID="{BA5D5A4E-87CB-4F72-B051-9A8BEBF2252E}" presName="textNode" presStyleLbl="node1" presStyleIdx="0" presStyleCnt="2" custLinFactNeighborX="-17429" custLinFactNeighborY="1266">
        <dgm:presLayoutVars>
          <dgm:bulletEnabled val="1"/>
        </dgm:presLayoutVars>
      </dgm:prSet>
      <dgm:spPr/>
      <dgm:t>
        <a:bodyPr/>
        <a:lstStyle/>
        <a:p>
          <a:endParaRPr lang="en-US"/>
        </a:p>
      </dgm:t>
    </dgm:pt>
    <dgm:pt modelId="{14CD48F8-1D80-402E-8117-AA23532B8266}" type="pres">
      <dgm:prSet presAssocID="{28029DBB-1CF0-4EF9-85B0-BE4FE7C038D9}" presName="sibTrans" presStyleCnt="0"/>
      <dgm:spPr/>
    </dgm:pt>
    <dgm:pt modelId="{F1A1227E-E627-4575-8B8E-34EB22DB8AED}" type="pres">
      <dgm:prSet presAssocID="{44B5FF92-405E-4347-BD8D-D3D6A58690FA}" presName="textNode" presStyleLbl="node1" presStyleIdx="1" presStyleCnt="2" custLinFactNeighborX="-61052" custLinFactNeighborY="0">
        <dgm:presLayoutVars>
          <dgm:bulletEnabled val="1"/>
        </dgm:presLayoutVars>
      </dgm:prSet>
      <dgm:spPr/>
      <dgm:t>
        <a:bodyPr/>
        <a:lstStyle/>
        <a:p>
          <a:endParaRPr lang="en-US"/>
        </a:p>
      </dgm:t>
    </dgm:pt>
  </dgm:ptLst>
  <dgm:cxnLst>
    <dgm:cxn modelId="{8FA71B11-83A7-4FF2-AAB5-15622374D584}" type="presOf" srcId="{44B5FF92-405E-4347-BD8D-D3D6A58690FA}" destId="{F1A1227E-E627-4575-8B8E-34EB22DB8AED}" srcOrd="0" destOrd="0" presId="urn:microsoft.com/office/officeart/2005/8/layout/hProcess9"/>
    <dgm:cxn modelId="{192B05F2-249B-4A34-8D5B-6181F997699C}" type="presOf" srcId="{BA5D5A4E-87CB-4F72-B051-9A8BEBF2252E}" destId="{F86C3802-350C-4197-901F-DBE906FDD259}" srcOrd="0" destOrd="0" presId="urn:microsoft.com/office/officeart/2005/8/layout/hProcess9"/>
    <dgm:cxn modelId="{6240F038-CFF4-418F-A7DD-0010A15C9758}" type="presOf" srcId="{C5279FDB-4098-441F-B0DD-91733C26DE45}" destId="{01939F33-7772-4068-A193-53528C44E166}" srcOrd="0" destOrd="0" presId="urn:microsoft.com/office/officeart/2005/8/layout/hProcess9"/>
    <dgm:cxn modelId="{F2AC3BE8-2A6B-4DFA-842B-7857AFD792AC}" srcId="{C5279FDB-4098-441F-B0DD-91733C26DE45}" destId="{BA5D5A4E-87CB-4F72-B051-9A8BEBF2252E}" srcOrd="0" destOrd="0" parTransId="{515F8F4F-4C5F-492F-AC07-A77F4E765F55}" sibTransId="{28029DBB-1CF0-4EF9-85B0-BE4FE7C038D9}"/>
    <dgm:cxn modelId="{3E2A3735-CF47-4366-9979-3F049BBF23B1}" srcId="{C5279FDB-4098-441F-B0DD-91733C26DE45}" destId="{44B5FF92-405E-4347-BD8D-D3D6A58690FA}" srcOrd="1" destOrd="0" parTransId="{3B231C12-7605-46AF-9C0A-0243B7BA7E82}" sibTransId="{3B2B4103-59F1-40EE-A5F2-8882E5A3EDB9}"/>
    <dgm:cxn modelId="{4D2E6596-BB8B-4C30-A9A2-012F9567EA6A}" type="presParOf" srcId="{01939F33-7772-4068-A193-53528C44E166}" destId="{CD532F7F-0DE4-4B44-A76F-8CF54812A53C}" srcOrd="0" destOrd="0" presId="urn:microsoft.com/office/officeart/2005/8/layout/hProcess9"/>
    <dgm:cxn modelId="{14B2584B-6B07-408D-907B-7356FD38DF90}" type="presParOf" srcId="{01939F33-7772-4068-A193-53528C44E166}" destId="{3BBDE0D1-384B-4C4D-B577-771C8E21DE13}" srcOrd="1" destOrd="0" presId="urn:microsoft.com/office/officeart/2005/8/layout/hProcess9"/>
    <dgm:cxn modelId="{C3E4D86C-6F23-4C07-B333-A49275BD378A}" type="presParOf" srcId="{3BBDE0D1-384B-4C4D-B577-771C8E21DE13}" destId="{F86C3802-350C-4197-901F-DBE906FDD259}" srcOrd="0" destOrd="0" presId="urn:microsoft.com/office/officeart/2005/8/layout/hProcess9"/>
    <dgm:cxn modelId="{6B571EF1-9CED-4AB1-8AE5-15ADE9A6A7C2}" type="presParOf" srcId="{3BBDE0D1-384B-4C4D-B577-771C8E21DE13}" destId="{14CD48F8-1D80-402E-8117-AA23532B8266}" srcOrd="1" destOrd="0" presId="urn:microsoft.com/office/officeart/2005/8/layout/hProcess9"/>
    <dgm:cxn modelId="{116C3C6E-354D-4C09-AB7B-1CE67BDC32BA}" type="presParOf" srcId="{3BBDE0D1-384B-4C4D-B577-771C8E21DE13}" destId="{F1A1227E-E627-4575-8B8E-34EB22DB8AED}"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7485019-8AAE-461D-95F9-F642AD6B73B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3B4C6195-A7B8-4322-8A87-9ED4E1EA219B}">
      <dgm:prSet/>
      <dgm:spPr/>
      <dgm:t>
        <a:bodyPr/>
        <a:lstStyle/>
        <a:p>
          <a:pPr rtl="0"/>
          <a:r>
            <a:rPr lang="en-US" smtClean="0"/>
            <a:t>Accountable Care Organizations (ACOs)</a:t>
          </a:r>
          <a:endParaRPr lang="en-US"/>
        </a:p>
      </dgm:t>
    </dgm:pt>
    <dgm:pt modelId="{D04BC0BB-344C-429A-A5F5-4F0DDE33B63E}" type="parTrans" cxnId="{BEE03D89-AFF5-46AD-ACC3-650A221BE0ED}">
      <dgm:prSet/>
      <dgm:spPr/>
      <dgm:t>
        <a:bodyPr/>
        <a:lstStyle/>
        <a:p>
          <a:endParaRPr lang="en-US"/>
        </a:p>
      </dgm:t>
    </dgm:pt>
    <dgm:pt modelId="{5C4D512E-D340-49D7-AA92-C4C9E627F5FF}" type="sibTrans" cxnId="{BEE03D89-AFF5-46AD-ACC3-650A221BE0ED}">
      <dgm:prSet/>
      <dgm:spPr/>
      <dgm:t>
        <a:bodyPr/>
        <a:lstStyle/>
        <a:p>
          <a:endParaRPr lang="en-US"/>
        </a:p>
      </dgm:t>
    </dgm:pt>
    <dgm:pt modelId="{450A9BE0-C77F-4785-ACF7-EE9836DDB76F}">
      <dgm:prSet/>
      <dgm:spPr/>
      <dgm:t>
        <a:bodyPr/>
        <a:lstStyle/>
        <a:p>
          <a:pPr rtl="0"/>
          <a:r>
            <a:rPr lang="en-US" smtClean="0"/>
            <a:t>Patient Protection and Affordable Care Act of 2010</a:t>
          </a:r>
          <a:endParaRPr lang="en-US"/>
        </a:p>
      </dgm:t>
    </dgm:pt>
    <dgm:pt modelId="{6E07AD9B-DF93-4C27-97B2-DB4AD17CC78D}" type="parTrans" cxnId="{832D2843-1A2E-4662-B621-F3426ED2B796}">
      <dgm:prSet/>
      <dgm:spPr/>
      <dgm:t>
        <a:bodyPr/>
        <a:lstStyle/>
        <a:p>
          <a:endParaRPr lang="en-US"/>
        </a:p>
      </dgm:t>
    </dgm:pt>
    <dgm:pt modelId="{1A3C92FF-BA50-4B5D-948A-562A5358678C}" type="sibTrans" cxnId="{832D2843-1A2E-4662-B621-F3426ED2B796}">
      <dgm:prSet/>
      <dgm:spPr/>
      <dgm:t>
        <a:bodyPr/>
        <a:lstStyle/>
        <a:p>
          <a:endParaRPr lang="en-US"/>
        </a:p>
      </dgm:t>
    </dgm:pt>
    <dgm:pt modelId="{4DF42051-4528-4378-9814-DE175A281762}">
      <dgm:prSet/>
      <dgm:spPr/>
      <dgm:t>
        <a:bodyPr/>
        <a:lstStyle/>
        <a:p>
          <a:pPr rtl="0"/>
          <a:r>
            <a:rPr lang="en-US" smtClean="0"/>
            <a:t>Transform health providers into ACOs</a:t>
          </a:r>
          <a:endParaRPr lang="en-US"/>
        </a:p>
      </dgm:t>
    </dgm:pt>
    <dgm:pt modelId="{EDD39AC0-8D34-43D8-B41D-89407D7BB795}" type="parTrans" cxnId="{6B6C199C-35AD-453C-8AA0-9E80D25815DA}">
      <dgm:prSet/>
      <dgm:spPr/>
      <dgm:t>
        <a:bodyPr/>
        <a:lstStyle/>
        <a:p>
          <a:endParaRPr lang="en-US"/>
        </a:p>
      </dgm:t>
    </dgm:pt>
    <dgm:pt modelId="{5A4FB580-8B44-4BDD-9351-F2CE6BA816BF}" type="sibTrans" cxnId="{6B6C199C-35AD-453C-8AA0-9E80D25815DA}">
      <dgm:prSet/>
      <dgm:spPr/>
      <dgm:t>
        <a:bodyPr/>
        <a:lstStyle/>
        <a:p>
          <a:endParaRPr lang="en-US"/>
        </a:p>
      </dgm:t>
    </dgm:pt>
    <dgm:pt modelId="{989CB4B0-298F-4D3E-B688-58EFDB236A84}">
      <dgm:prSet/>
      <dgm:spPr/>
      <dgm:t>
        <a:bodyPr/>
        <a:lstStyle/>
        <a:p>
          <a:pPr rtl="0"/>
          <a:r>
            <a:rPr lang="en-US" smtClean="0"/>
            <a:t>What does this boil down to?</a:t>
          </a:r>
          <a:endParaRPr lang="en-US"/>
        </a:p>
      </dgm:t>
    </dgm:pt>
    <dgm:pt modelId="{AAA5650A-B47D-4C67-9DDB-EEFFB448304D}" type="parTrans" cxnId="{E304E360-D892-4E82-9A91-0E687DED74F1}">
      <dgm:prSet/>
      <dgm:spPr/>
      <dgm:t>
        <a:bodyPr/>
        <a:lstStyle/>
        <a:p>
          <a:endParaRPr lang="en-US"/>
        </a:p>
      </dgm:t>
    </dgm:pt>
    <dgm:pt modelId="{3EDEA8FD-93AD-48BB-9516-61EF5584EF63}" type="sibTrans" cxnId="{E304E360-D892-4E82-9A91-0E687DED74F1}">
      <dgm:prSet/>
      <dgm:spPr/>
      <dgm:t>
        <a:bodyPr/>
        <a:lstStyle/>
        <a:p>
          <a:endParaRPr lang="en-US"/>
        </a:p>
      </dgm:t>
    </dgm:pt>
    <dgm:pt modelId="{4EB67B4A-6639-49D3-AE98-717FFF5843A7}">
      <dgm:prSet/>
      <dgm:spPr/>
      <dgm:t>
        <a:bodyPr/>
        <a:lstStyle/>
        <a:p>
          <a:pPr rtl="0"/>
          <a:r>
            <a:rPr lang="en-US" smtClean="0"/>
            <a:t>Patient Matching</a:t>
          </a:r>
          <a:endParaRPr lang="en-US"/>
        </a:p>
      </dgm:t>
    </dgm:pt>
    <dgm:pt modelId="{BC7551E3-FBF1-4FF4-861A-3F6C7C767C17}" type="parTrans" cxnId="{B0F3ABE8-6F50-4846-A174-F3470956A924}">
      <dgm:prSet/>
      <dgm:spPr/>
      <dgm:t>
        <a:bodyPr/>
        <a:lstStyle/>
        <a:p>
          <a:endParaRPr lang="en-US"/>
        </a:p>
      </dgm:t>
    </dgm:pt>
    <dgm:pt modelId="{41E8F648-2A8E-475F-B51B-2D9B5A65F6D2}" type="sibTrans" cxnId="{B0F3ABE8-6F50-4846-A174-F3470956A924}">
      <dgm:prSet/>
      <dgm:spPr/>
      <dgm:t>
        <a:bodyPr/>
        <a:lstStyle/>
        <a:p>
          <a:endParaRPr lang="en-US"/>
        </a:p>
      </dgm:t>
    </dgm:pt>
    <dgm:pt modelId="{577E80A5-9AD0-49AD-8A3E-C4A308436C16}" type="pres">
      <dgm:prSet presAssocID="{17485019-8AAE-461D-95F9-F642AD6B73B2}" presName="Name0" presStyleCnt="0">
        <dgm:presLayoutVars>
          <dgm:dir/>
          <dgm:animLvl val="lvl"/>
          <dgm:resizeHandles val="exact"/>
        </dgm:presLayoutVars>
      </dgm:prSet>
      <dgm:spPr/>
      <dgm:t>
        <a:bodyPr/>
        <a:lstStyle/>
        <a:p>
          <a:endParaRPr lang="en-US"/>
        </a:p>
      </dgm:t>
    </dgm:pt>
    <dgm:pt modelId="{82871740-5A89-43FF-88D9-7863168C61F2}" type="pres">
      <dgm:prSet presAssocID="{3B4C6195-A7B8-4322-8A87-9ED4E1EA219B}" presName="linNode" presStyleCnt="0"/>
      <dgm:spPr/>
    </dgm:pt>
    <dgm:pt modelId="{5C0C393A-0E6A-4A80-91B1-093F4181166E}" type="pres">
      <dgm:prSet presAssocID="{3B4C6195-A7B8-4322-8A87-9ED4E1EA219B}" presName="parentText" presStyleLbl="node1" presStyleIdx="0" presStyleCnt="2">
        <dgm:presLayoutVars>
          <dgm:chMax val="1"/>
          <dgm:bulletEnabled val="1"/>
        </dgm:presLayoutVars>
      </dgm:prSet>
      <dgm:spPr/>
      <dgm:t>
        <a:bodyPr/>
        <a:lstStyle/>
        <a:p>
          <a:endParaRPr lang="en-US"/>
        </a:p>
      </dgm:t>
    </dgm:pt>
    <dgm:pt modelId="{5F0206E5-906E-4979-B5D2-3766AD76BF73}" type="pres">
      <dgm:prSet presAssocID="{3B4C6195-A7B8-4322-8A87-9ED4E1EA219B}" presName="descendantText" presStyleLbl="alignAccFollowNode1" presStyleIdx="0" presStyleCnt="2">
        <dgm:presLayoutVars>
          <dgm:bulletEnabled val="1"/>
        </dgm:presLayoutVars>
      </dgm:prSet>
      <dgm:spPr/>
      <dgm:t>
        <a:bodyPr/>
        <a:lstStyle/>
        <a:p>
          <a:endParaRPr lang="en-US"/>
        </a:p>
      </dgm:t>
    </dgm:pt>
    <dgm:pt modelId="{8798D5AA-3B04-42DF-8B33-D54D2014F082}" type="pres">
      <dgm:prSet presAssocID="{5C4D512E-D340-49D7-AA92-C4C9E627F5FF}" presName="sp" presStyleCnt="0"/>
      <dgm:spPr/>
    </dgm:pt>
    <dgm:pt modelId="{256CD40F-5869-4891-9C7D-8B63A429F429}" type="pres">
      <dgm:prSet presAssocID="{989CB4B0-298F-4D3E-B688-58EFDB236A84}" presName="linNode" presStyleCnt="0"/>
      <dgm:spPr/>
    </dgm:pt>
    <dgm:pt modelId="{793C4B03-D031-4AD4-AD06-5C0D8AE19810}" type="pres">
      <dgm:prSet presAssocID="{989CB4B0-298F-4D3E-B688-58EFDB236A84}" presName="parentText" presStyleLbl="node1" presStyleIdx="1" presStyleCnt="2">
        <dgm:presLayoutVars>
          <dgm:chMax val="1"/>
          <dgm:bulletEnabled val="1"/>
        </dgm:presLayoutVars>
      </dgm:prSet>
      <dgm:spPr/>
      <dgm:t>
        <a:bodyPr/>
        <a:lstStyle/>
        <a:p>
          <a:endParaRPr lang="en-US"/>
        </a:p>
      </dgm:t>
    </dgm:pt>
    <dgm:pt modelId="{46AF3602-01B6-4D52-B503-5A6B1C08C8F6}" type="pres">
      <dgm:prSet presAssocID="{989CB4B0-298F-4D3E-B688-58EFDB236A84}" presName="descendantText" presStyleLbl="alignAccFollowNode1" presStyleIdx="1" presStyleCnt="2">
        <dgm:presLayoutVars>
          <dgm:bulletEnabled val="1"/>
        </dgm:presLayoutVars>
      </dgm:prSet>
      <dgm:spPr/>
      <dgm:t>
        <a:bodyPr/>
        <a:lstStyle/>
        <a:p>
          <a:endParaRPr lang="en-US"/>
        </a:p>
      </dgm:t>
    </dgm:pt>
  </dgm:ptLst>
  <dgm:cxnLst>
    <dgm:cxn modelId="{187FA63E-2F25-40B4-A010-11FCDBC90504}" type="presOf" srcId="{4DF42051-4528-4378-9814-DE175A281762}" destId="{5F0206E5-906E-4979-B5D2-3766AD76BF73}" srcOrd="0" destOrd="1" presId="urn:microsoft.com/office/officeart/2005/8/layout/vList5"/>
    <dgm:cxn modelId="{92485ED5-B92C-4D97-95C3-DBDD6AD2E23C}" type="presOf" srcId="{4EB67B4A-6639-49D3-AE98-717FFF5843A7}" destId="{46AF3602-01B6-4D52-B503-5A6B1C08C8F6}" srcOrd="0" destOrd="0" presId="urn:microsoft.com/office/officeart/2005/8/layout/vList5"/>
    <dgm:cxn modelId="{B0F3ABE8-6F50-4846-A174-F3470956A924}" srcId="{989CB4B0-298F-4D3E-B688-58EFDB236A84}" destId="{4EB67B4A-6639-49D3-AE98-717FFF5843A7}" srcOrd="0" destOrd="0" parTransId="{BC7551E3-FBF1-4FF4-861A-3F6C7C767C17}" sibTransId="{41E8F648-2A8E-475F-B51B-2D9B5A65F6D2}"/>
    <dgm:cxn modelId="{33D7C908-AEE5-4834-A753-B3F5B509DD8C}" type="presOf" srcId="{450A9BE0-C77F-4785-ACF7-EE9836DDB76F}" destId="{5F0206E5-906E-4979-B5D2-3766AD76BF73}" srcOrd="0" destOrd="0" presId="urn:microsoft.com/office/officeart/2005/8/layout/vList5"/>
    <dgm:cxn modelId="{832D2843-1A2E-4662-B621-F3426ED2B796}" srcId="{3B4C6195-A7B8-4322-8A87-9ED4E1EA219B}" destId="{450A9BE0-C77F-4785-ACF7-EE9836DDB76F}" srcOrd="0" destOrd="0" parTransId="{6E07AD9B-DF93-4C27-97B2-DB4AD17CC78D}" sibTransId="{1A3C92FF-BA50-4B5D-948A-562A5358678C}"/>
    <dgm:cxn modelId="{678CEFA3-2757-4CEA-8288-20CA3DB4F2D8}" type="presOf" srcId="{17485019-8AAE-461D-95F9-F642AD6B73B2}" destId="{577E80A5-9AD0-49AD-8A3E-C4A308436C16}" srcOrd="0" destOrd="0" presId="urn:microsoft.com/office/officeart/2005/8/layout/vList5"/>
    <dgm:cxn modelId="{9697E401-7F12-44C5-AF22-8CD68C938A35}" type="presOf" srcId="{989CB4B0-298F-4D3E-B688-58EFDB236A84}" destId="{793C4B03-D031-4AD4-AD06-5C0D8AE19810}" srcOrd="0" destOrd="0" presId="urn:microsoft.com/office/officeart/2005/8/layout/vList5"/>
    <dgm:cxn modelId="{6B6C199C-35AD-453C-8AA0-9E80D25815DA}" srcId="{3B4C6195-A7B8-4322-8A87-9ED4E1EA219B}" destId="{4DF42051-4528-4378-9814-DE175A281762}" srcOrd="1" destOrd="0" parTransId="{EDD39AC0-8D34-43D8-B41D-89407D7BB795}" sibTransId="{5A4FB580-8B44-4BDD-9351-F2CE6BA816BF}"/>
    <dgm:cxn modelId="{E304E360-D892-4E82-9A91-0E687DED74F1}" srcId="{17485019-8AAE-461D-95F9-F642AD6B73B2}" destId="{989CB4B0-298F-4D3E-B688-58EFDB236A84}" srcOrd="1" destOrd="0" parTransId="{AAA5650A-B47D-4C67-9DDB-EEFFB448304D}" sibTransId="{3EDEA8FD-93AD-48BB-9516-61EF5584EF63}"/>
    <dgm:cxn modelId="{BEE03D89-AFF5-46AD-ACC3-650A221BE0ED}" srcId="{17485019-8AAE-461D-95F9-F642AD6B73B2}" destId="{3B4C6195-A7B8-4322-8A87-9ED4E1EA219B}" srcOrd="0" destOrd="0" parTransId="{D04BC0BB-344C-429A-A5F5-4F0DDE33B63E}" sibTransId="{5C4D512E-D340-49D7-AA92-C4C9E627F5FF}"/>
    <dgm:cxn modelId="{26E4F3B0-98E6-4732-9AFD-66A0EDEF2C8C}" type="presOf" srcId="{3B4C6195-A7B8-4322-8A87-9ED4E1EA219B}" destId="{5C0C393A-0E6A-4A80-91B1-093F4181166E}" srcOrd="0" destOrd="0" presId="urn:microsoft.com/office/officeart/2005/8/layout/vList5"/>
    <dgm:cxn modelId="{C22C2EAD-7165-4808-B8ED-077DDA634DA0}" type="presParOf" srcId="{577E80A5-9AD0-49AD-8A3E-C4A308436C16}" destId="{82871740-5A89-43FF-88D9-7863168C61F2}" srcOrd="0" destOrd="0" presId="urn:microsoft.com/office/officeart/2005/8/layout/vList5"/>
    <dgm:cxn modelId="{2046B1BB-6ACC-4507-A0D6-BD97228DDBDB}" type="presParOf" srcId="{82871740-5A89-43FF-88D9-7863168C61F2}" destId="{5C0C393A-0E6A-4A80-91B1-093F4181166E}" srcOrd="0" destOrd="0" presId="urn:microsoft.com/office/officeart/2005/8/layout/vList5"/>
    <dgm:cxn modelId="{704E0FC9-F9CE-4E3F-8ADD-A6DD80583DC4}" type="presParOf" srcId="{82871740-5A89-43FF-88D9-7863168C61F2}" destId="{5F0206E5-906E-4979-B5D2-3766AD76BF73}" srcOrd="1" destOrd="0" presId="urn:microsoft.com/office/officeart/2005/8/layout/vList5"/>
    <dgm:cxn modelId="{EC288634-336D-47CE-9F76-FAD0746567E2}" type="presParOf" srcId="{577E80A5-9AD0-49AD-8A3E-C4A308436C16}" destId="{8798D5AA-3B04-42DF-8B33-D54D2014F082}" srcOrd="1" destOrd="0" presId="urn:microsoft.com/office/officeart/2005/8/layout/vList5"/>
    <dgm:cxn modelId="{061E15DB-2CC9-4359-A826-81FABF0B4CC8}" type="presParOf" srcId="{577E80A5-9AD0-49AD-8A3E-C4A308436C16}" destId="{256CD40F-5869-4891-9C7D-8B63A429F429}" srcOrd="2" destOrd="0" presId="urn:microsoft.com/office/officeart/2005/8/layout/vList5"/>
    <dgm:cxn modelId="{BD5877A9-CD2E-4D92-9F84-E873B2E5222F}" type="presParOf" srcId="{256CD40F-5869-4891-9C7D-8B63A429F429}" destId="{793C4B03-D031-4AD4-AD06-5C0D8AE19810}" srcOrd="0" destOrd="0" presId="urn:microsoft.com/office/officeart/2005/8/layout/vList5"/>
    <dgm:cxn modelId="{71DD9DF3-85AF-41D4-9C6F-1035244788BC}" type="presParOf" srcId="{256CD40F-5869-4891-9C7D-8B63A429F429}" destId="{46AF3602-01B6-4D52-B503-5A6B1C08C8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5901104-E932-428E-87E7-1E35F5D27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C2BB5C-E43F-461D-B785-F1A62F22758A}">
      <dgm:prSet custT="1"/>
      <dgm:spPr/>
      <dgm:t>
        <a:bodyPr/>
        <a:lstStyle/>
        <a:p>
          <a:pPr rtl="0"/>
          <a:r>
            <a:rPr lang="en-US" sz="4400" smtClean="0"/>
            <a:t>Patient Matching</a:t>
          </a:r>
          <a:endParaRPr lang="en-US" sz="4400"/>
        </a:p>
      </dgm:t>
    </dgm:pt>
    <dgm:pt modelId="{F7D6DC45-2548-4F91-B129-1D1BE17A8B8B}" type="parTrans" cxnId="{69B376B6-DB2E-4671-98DC-D34645BF3814}">
      <dgm:prSet/>
      <dgm:spPr/>
      <dgm:t>
        <a:bodyPr/>
        <a:lstStyle/>
        <a:p>
          <a:endParaRPr lang="en-US"/>
        </a:p>
      </dgm:t>
    </dgm:pt>
    <dgm:pt modelId="{9BCD4572-4F46-4B32-960A-94EBD3A1079B}" type="sibTrans" cxnId="{69B376B6-DB2E-4671-98DC-D34645BF3814}">
      <dgm:prSet/>
      <dgm:spPr/>
      <dgm:t>
        <a:bodyPr/>
        <a:lstStyle/>
        <a:p>
          <a:endParaRPr lang="en-US"/>
        </a:p>
      </dgm:t>
    </dgm:pt>
    <dgm:pt modelId="{101D6FFC-5F26-411F-AB40-2ADF36301B28}">
      <dgm:prSet custT="1"/>
      <dgm:spPr/>
      <dgm:t>
        <a:bodyPr/>
        <a:lstStyle/>
        <a:p>
          <a:pPr rtl="0"/>
          <a:r>
            <a:rPr lang="en-US" sz="3200" baseline="30000" dirty="0" smtClean="0"/>
            <a:t>6</a:t>
          </a:r>
          <a:r>
            <a:rPr lang="en-US" sz="3200" dirty="0" smtClean="0"/>
            <a:t>Two specific objectives</a:t>
          </a:r>
          <a:endParaRPr lang="en-US" sz="3200" dirty="0"/>
        </a:p>
      </dgm:t>
    </dgm:pt>
    <dgm:pt modelId="{AD70283E-63F9-4D05-A7FE-C2ADF936EC7D}" type="parTrans" cxnId="{99DAC331-E784-44C2-8D3B-107EDB531747}">
      <dgm:prSet/>
      <dgm:spPr/>
      <dgm:t>
        <a:bodyPr/>
        <a:lstStyle/>
        <a:p>
          <a:endParaRPr lang="en-US"/>
        </a:p>
      </dgm:t>
    </dgm:pt>
    <dgm:pt modelId="{09D6DE17-82AF-45CB-965E-8347DBA41CF0}" type="sibTrans" cxnId="{99DAC331-E784-44C2-8D3B-107EDB531747}">
      <dgm:prSet/>
      <dgm:spPr/>
      <dgm:t>
        <a:bodyPr/>
        <a:lstStyle/>
        <a:p>
          <a:endParaRPr lang="en-US"/>
        </a:p>
      </dgm:t>
    </dgm:pt>
    <dgm:pt modelId="{66A2FA61-BBDC-4BFF-87A5-D9F4B7AF1AF8}">
      <dgm:prSet custT="1"/>
      <dgm:spPr/>
      <dgm:t>
        <a:bodyPr/>
        <a:lstStyle/>
        <a:p>
          <a:pPr rtl="0"/>
          <a:r>
            <a:rPr lang="en-US" sz="3200" dirty="0" smtClean="0"/>
            <a:t>Identify common attributes</a:t>
          </a:r>
          <a:endParaRPr lang="en-US" sz="3200" dirty="0"/>
        </a:p>
      </dgm:t>
    </dgm:pt>
    <dgm:pt modelId="{FDA8E2AE-F5D7-4125-8C0E-96847952F148}" type="parTrans" cxnId="{43443B93-002D-4F43-B1EE-1CB9C110759D}">
      <dgm:prSet/>
      <dgm:spPr/>
      <dgm:t>
        <a:bodyPr/>
        <a:lstStyle/>
        <a:p>
          <a:endParaRPr lang="en-US"/>
        </a:p>
      </dgm:t>
    </dgm:pt>
    <dgm:pt modelId="{4547C45C-ED6B-49D7-B6D1-7C739AAB274C}" type="sibTrans" cxnId="{43443B93-002D-4F43-B1EE-1CB9C110759D}">
      <dgm:prSet/>
      <dgm:spPr/>
      <dgm:t>
        <a:bodyPr/>
        <a:lstStyle/>
        <a:p>
          <a:endParaRPr lang="en-US"/>
        </a:p>
      </dgm:t>
    </dgm:pt>
    <dgm:pt modelId="{5DA92024-91A1-4F37-99A3-729CEB1B3069}">
      <dgm:prSet custT="1"/>
      <dgm:spPr/>
      <dgm:t>
        <a:bodyPr/>
        <a:lstStyle/>
        <a:p>
          <a:pPr rtl="0"/>
          <a:r>
            <a:rPr lang="en-US" sz="3200" smtClean="0"/>
            <a:t>Define processes and best practices</a:t>
          </a:r>
          <a:endParaRPr lang="en-US" sz="3200"/>
        </a:p>
      </dgm:t>
    </dgm:pt>
    <dgm:pt modelId="{71DD8F6C-7435-4FFA-BA75-ED0354FA8D7C}" type="parTrans" cxnId="{4D04CADD-C067-481A-8FFD-A60DAC7430AB}">
      <dgm:prSet/>
      <dgm:spPr/>
      <dgm:t>
        <a:bodyPr/>
        <a:lstStyle/>
        <a:p>
          <a:endParaRPr lang="en-US"/>
        </a:p>
      </dgm:t>
    </dgm:pt>
    <dgm:pt modelId="{98A3D27F-5A6D-45FC-B8EC-7B3FC9DFA842}" type="sibTrans" cxnId="{4D04CADD-C067-481A-8FFD-A60DAC7430AB}">
      <dgm:prSet/>
      <dgm:spPr/>
      <dgm:t>
        <a:bodyPr/>
        <a:lstStyle/>
        <a:p>
          <a:endParaRPr lang="en-US"/>
        </a:p>
      </dgm:t>
    </dgm:pt>
    <dgm:pt modelId="{B59628C6-5E8A-4D6A-B7CE-9BAB4157F8CF}">
      <dgm:prSet custT="1"/>
      <dgm:spPr/>
      <dgm:t>
        <a:bodyPr/>
        <a:lstStyle/>
        <a:p>
          <a:pPr rtl="0"/>
          <a:r>
            <a:rPr lang="en-US" sz="4400" smtClean="0"/>
            <a:t>Scope of Problem</a:t>
          </a:r>
          <a:endParaRPr lang="en-US" sz="4400"/>
        </a:p>
      </dgm:t>
    </dgm:pt>
    <dgm:pt modelId="{43588E06-28AB-4573-8FC9-032578CF5285}" type="parTrans" cxnId="{6BC8E951-CAE7-49E9-B990-41E53A388C7C}">
      <dgm:prSet/>
      <dgm:spPr/>
      <dgm:t>
        <a:bodyPr/>
        <a:lstStyle/>
        <a:p>
          <a:endParaRPr lang="en-US"/>
        </a:p>
      </dgm:t>
    </dgm:pt>
    <dgm:pt modelId="{0F4FB93D-10BA-4A9A-99D2-4ABB6C6CC45A}" type="sibTrans" cxnId="{6BC8E951-CAE7-49E9-B990-41E53A388C7C}">
      <dgm:prSet/>
      <dgm:spPr/>
      <dgm:t>
        <a:bodyPr/>
        <a:lstStyle/>
        <a:p>
          <a:endParaRPr lang="en-US"/>
        </a:p>
      </dgm:t>
    </dgm:pt>
    <dgm:pt modelId="{17483FC9-D536-41FB-B08A-5068E40E7DD7}">
      <dgm:prSet custT="1"/>
      <dgm:spPr/>
      <dgm:t>
        <a:bodyPr/>
        <a:lstStyle/>
        <a:p>
          <a:pPr rtl="0"/>
          <a:r>
            <a:rPr lang="en-US" sz="3200" baseline="30000" dirty="0" smtClean="0"/>
            <a:t>6</a:t>
          </a:r>
          <a:r>
            <a:rPr lang="en-US" sz="3200" dirty="0" smtClean="0"/>
            <a:t>Up to 14% percent of medical records contain erroneous data</a:t>
          </a:r>
          <a:endParaRPr lang="en-US" sz="3200" dirty="0"/>
        </a:p>
      </dgm:t>
    </dgm:pt>
    <dgm:pt modelId="{7952D568-4DF5-4192-8B97-245443E4F81B}" type="parTrans" cxnId="{6427A724-0433-4155-BC41-9F4B3BEA5C1C}">
      <dgm:prSet/>
      <dgm:spPr/>
      <dgm:t>
        <a:bodyPr/>
        <a:lstStyle/>
        <a:p>
          <a:endParaRPr lang="en-US"/>
        </a:p>
      </dgm:t>
    </dgm:pt>
    <dgm:pt modelId="{F65A229C-51E6-49DC-9F5A-A462EFDB0583}" type="sibTrans" cxnId="{6427A724-0433-4155-BC41-9F4B3BEA5C1C}">
      <dgm:prSet/>
      <dgm:spPr/>
      <dgm:t>
        <a:bodyPr/>
        <a:lstStyle/>
        <a:p>
          <a:endParaRPr lang="en-US"/>
        </a:p>
      </dgm:t>
    </dgm:pt>
    <dgm:pt modelId="{445ECA57-7E4B-4D5E-8EE0-48BB2F6386FB}" type="pres">
      <dgm:prSet presAssocID="{45901104-E932-428E-87E7-1E35F5D27815}" presName="Name0" presStyleCnt="0">
        <dgm:presLayoutVars>
          <dgm:dir/>
          <dgm:animLvl val="lvl"/>
          <dgm:resizeHandles val="exact"/>
        </dgm:presLayoutVars>
      </dgm:prSet>
      <dgm:spPr/>
      <dgm:t>
        <a:bodyPr/>
        <a:lstStyle/>
        <a:p>
          <a:endParaRPr lang="en-US"/>
        </a:p>
      </dgm:t>
    </dgm:pt>
    <dgm:pt modelId="{2CAB93C2-D434-48B2-A3C3-7DA0D4E2F92E}" type="pres">
      <dgm:prSet presAssocID="{25C2BB5C-E43F-461D-B785-F1A62F22758A}" presName="linNode" presStyleCnt="0"/>
      <dgm:spPr/>
    </dgm:pt>
    <dgm:pt modelId="{7E16DC88-845D-421F-AB3A-E0EBD5F5CACF}" type="pres">
      <dgm:prSet presAssocID="{25C2BB5C-E43F-461D-B785-F1A62F22758A}" presName="parentText" presStyleLbl="node1" presStyleIdx="0" presStyleCnt="2">
        <dgm:presLayoutVars>
          <dgm:chMax val="1"/>
          <dgm:bulletEnabled val="1"/>
        </dgm:presLayoutVars>
      </dgm:prSet>
      <dgm:spPr/>
      <dgm:t>
        <a:bodyPr/>
        <a:lstStyle/>
        <a:p>
          <a:endParaRPr lang="en-US"/>
        </a:p>
      </dgm:t>
    </dgm:pt>
    <dgm:pt modelId="{D041DB66-D338-4848-A6EA-C17D9EB3155F}" type="pres">
      <dgm:prSet presAssocID="{25C2BB5C-E43F-461D-B785-F1A62F22758A}" presName="descendantText" presStyleLbl="alignAccFollowNode1" presStyleIdx="0" presStyleCnt="2">
        <dgm:presLayoutVars>
          <dgm:bulletEnabled val="1"/>
        </dgm:presLayoutVars>
      </dgm:prSet>
      <dgm:spPr/>
      <dgm:t>
        <a:bodyPr/>
        <a:lstStyle/>
        <a:p>
          <a:endParaRPr lang="en-US"/>
        </a:p>
      </dgm:t>
    </dgm:pt>
    <dgm:pt modelId="{AFA1072A-5799-45B7-A087-A8DE8A649175}" type="pres">
      <dgm:prSet presAssocID="{9BCD4572-4F46-4B32-960A-94EBD3A1079B}" presName="sp" presStyleCnt="0"/>
      <dgm:spPr/>
    </dgm:pt>
    <dgm:pt modelId="{7C76CD2F-6076-4F49-82A7-4436261D03BB}" type="pres">
      <dgm:prSet presAssocID="{B59628C6-5E8A-4D6A-B7CE-9BAB4157F8CF}" presName="linNode" presStyleCnt="0"/>
      <dgm:spPr/>
    </dgm:pt>
    <dgm:pt modelId="{AF06C270-43F1-42BA-85B0-55C21686EF6E}" type="pres">
      <dgm:prSet presAssocID="{B59628C6-5E8A-4D6A-B7CE-9BAB4157F8CF}" presName="parentText" presStyleLbl="node1" presStyleIdx="1" presStyleCnt="2">
        <dgm:presLayoutVars>
          <dgm:chMax val="1"/>
          <dgm:bulletEnabled val="1"/>
        </dgm:presLayoutVars>
      </dgm:prSet>
      <dgm:spPr/>
      <dgm:t>
        <a:bodyPr/>
        <a:lstStyle/>
        <a:p>
          <a:endParaRPr lang="en-US"/>
        </a:p>
      </dgm:t>
    </dgm:pt>
    <dgm:pt modelId="{3157ACF8-3756-456B-9A61-47F989DDB9AC}" type="pres">
      <dgm:prSet presAssocID="{B59628C6-5E8A-4D6A-B7CE-9BAB4157F8CF}" presName="descendantText" presStyleLbl="alignAccFollowNode1" presStyleIdx="1" presStyleCnt="2">
        <dgm:presLayoutVars>
          <dgm:bulletEnabled val="1"/>
        </dgm:presLayoutVars>
      </dgm:prSet>
      <dgm:spPr/>
      <dgm:t>
        <a:bodyPr/>
        <a:lstStyle/>
        <a:p>
          <a:endParaRPr lang="en-US"/>
        </a:p>
      </dgm:t>
    </dgm:pt>
  </dgm:ptLst>
  <dgm:cxnLst>
    <dgm:cxn modelId="{2EA98AB7-0F4C-4A18-9232-12F0F41960BF}" type="presOf" srcId="{17483FC9-D536-41FB-B08A-5068E40E7DD7}" destId="{3157ACF8-3756-456B-9A61-47F989DDB9AC}" srcOrd="0" destOrd="0" presId="urn:microsoft.com/office/officeart/2005/8/layout/vList5"/>
    <dgm:cxn modelId="{83E476F5-FE3D-4476-8841-7A2AED5D2521}" type="presOf" srcId="{B59628C6-5E8A-4D6A-B7CE-9BAB4157F8CF}" destId="{AF06C270-43F1-42BA-85B0-55C21686EF6E}" srcOrd="0" destOrd="0" presId="urn:microsoft.com/office/officeart/2005/8/layout/vList5"/>
    <dgm:cxn modelId="{6427A724-0433-4155-BC41-9F4B3BEA5C1C}" srcId="{B59628C6-5E8A-4D6A-B7CE-9BAB4157F8CF}" destId="{17483FC9-D536-41FB-B08A-5068E40E7DD7}" srcOrd="0" destOrd="0" parTransId="{7952D568-4DF5-4192-8B97-245443E4F81B}" sibTransId="{F65A229C-51E6-49DC-9F5A-A462EFDB0583}"/>
    <dgm:cxn modelId="{2CAE5768-AAAB-4A2B-A460-99EF787BB876}" type="presOf" srcId="{5DA92024-91A1-4F37-99A3-729CEB1B3069}" destId="{D041DB66-D338-4848-A6EA-C17D9EB3155F}" srcOrd="0" destOrd="2" presId="urn:microsoft.com/office/officeart/2005/8/layout/vList5"/>
    <dgm:cxn modelId="{168D89F6-EBC1-498E-8570-18D1D0BC7EE5}" type="presOf" srcId="{101D6FFC-5F26-411F-AB40-2ADF36301B28}" destId="{D041DB66-D338-4848-A6EA-C17D9EB3155F}" srcOrd="0" destOrd="0" presId="urn:microsoft.com/office/officeart/2005/8/layout/vList5"/>
    <dgm:cxn modelId="{22402FA9-A4EE-4342-9B9B-B37D207C6CB1}" type="presOf" srcId="{45901104-E932-428E-87E7-1E35F5D27815}" destId="{445ECA57-7E4B-4D5E-8EE0-48BB2F6386FB}" srcOrd="0" destOrd="0" presId="urn:microsoft.com/office/officeart/2005/8/layout/vList5"/>
    <dgm:cxn modelId="{43443B93-002D-4F43-B1EE-1CB9C110759D}" srcId="{101D6FFC-5F26-411F-AB40-2ADF36301B28}" destId="{66A2FA61-BBDC-4BFF-87A5-D9F4B7AF1AF8}" srcOrd="0" destOrd="0" parTransId="{FDA8E2AE-F5D7-4125-8C0E-96847952F148}" sibTransId="{4547C45C-ED6B-49D7-B6D1-7C739AAB274C}"/>
    <dgm:cxn modelId="{0FA91D04-120B-4234-AAAF-2A209D66F6A9}" type="presOf" srcId="{25C2BB5C-E43F-461D-B785-F1A62F22758A}" destId="{7E16DC88-845D-421F-AB3A-E0EBD5F5CACF}" srcOrd="0" destOrd="0" presId="urn:microsoft.com/office/officeart/2005/8/layout/vList5"/>
    <dgm:cxn modelId="{6BC8E951-CAE7-49E9-B990-41E53A388C7C}" srcId="{45901104-E932-428E-87E7-1E35F5D27815}" destId="{B59628C6-5E8A-4D6A-B7CE-9BAB4157F8CF}" srcOrd="1" destOrd="0" parTransId="{43588E06-28AB-4573-8FC9-032578CF5285}" sibTransId="{0F4FB93D-10BA-4A9A-99D2-4ABB6C6CC45A}"/>
    <dgm:cxn modelId="{4D04CADD-C067-481A-8FFD-A60DAC7430AB}" srcId="{101D6FFC-5F26-411F-AB40-2ADF36301B28}" destId="{5DA92024-91A1-4F37-99A3-729CEB1B3069}" srcOrd="1" destOrd="0" parTransId="{71DD8F6C-7435-4FFA-BA75-ED0354FA8D7C}" sibTransId="{98A3D27F-5A6D-45FC-B8EC-7B3FC9DFA842}"/>
    <dgm:cxn modelId="{69B376B6-DB2E-4671-98DC-D34645BF3814}" srcId="{45901104-E932-428E-87E7-1E35F5D27815}" destId="{25C2BB5C-E43F-461D-B785-F1A62F22758A}" srcOrd="0" destOrd="0" parTransId="{F7D6DC45-2548-4F91-B129-1D1BE17A8B8B}" sibTransId="{9BCD4572-4F46-4B32-960A-94EBD3A1079B}"/>
    <dgm:cxn modelId="{99DAC331-E784-44C2-8D3B-107EDB531747}" srcId="{25C2BB5C-E43F-461D-B785-F1A62F22758A}" destId="{101D6FFC-5F26-411F-AB40-2ADF36301B28}" srcOrd="0" destOrd="0" parTransId="{AD70283E-63F9-4D05-A7FE-C2ADF936EC7D}" sibTransId="{09D6DE17-82AF-45CB-965E-8347DBA41CF0}"/>
    <dgm:cxn modelId="{740C38AE-9668-47F0-8480-9F1BE763EB7C}" type="presOf" srcId="{66A2FA61-BBDC-4BFF-87A5-D9F4B7AF1AF8}" destId="{D041DB66-D338-4848-A6EA-C17D9EB3155F}" srcOrd="0" destOrd="1" presId="urn:microsoft.com/office/officeart/2005/8/layout/vList5"/>
    <dgm:cxn modelId="{7135905D-76F5-4C10-BA8D-AD687E6F824A}" type="presParOf" srcId="{445ECA57-7E4B-4D5E-8EE0-48BB2F6386FB}" destId="{2CAB93C2-D434-48B2-A3C3-7DA0D4E2F92E}" srcOrd="0" destOrd="0" presId="urn:microsoft.com/office/officeart/2005/8/layout/vList5"/>
    <dgm:cxn modelId="{D213D023-0A63-4720-9F54-0407FE953F5B}" type="presParOf" srcId="{2CAB93C2-D434-48B2-A3C3-7DA0D4E2F92E}" destId="{7E16DC88-845D-421F-AB3A-E0EBD5F5CACF}" srcOrd="0" destOrd="0" presId="urn:microsoft.com/office/officeart/2005/8/layout/vList5"/>
    <dgm:cxn modelId="{545CB70D-5D8D-4D35-894B-9E066046B1B4}" type="presParOf" srcId="{2CAB93C2-D434-48B2-A3C3-7DA0D4E2F92E}" destId="{D041DB66-D338-4848-A6EA-C17D9EB3155F}" srcOrd="1" destOrd="0" presId="urn:microsoft.com/office/officeart/2005/8/layout/vList5"/>
    <dgm:cxn modelId="{F2EEEA87-F46D-4CF1-9BDA-8835AC82528D}" type="presParOf" srcId="{445ECA57-7E4B-4D5E-8EE0-48BB2F6386FB}" destId="{AFA1072A-5799-45B7-A087-A8DE8A649175}" srcOrd="1" destOrd="0" presId="urn:microsoft.com/office/officeart/2005/8/layout/vList5"/>
    <dgm:cxn modelId="{AB5A8E2D-B5AE-44E5-991B-F690C67368C3}" type="presParOf" srcId="{445ECA57-7E4B-4D5E-8EE0-48BB2F6386FB}" destId="{7C76CD2F-6076-4F49-82A7-4436261D03BB}" srcOrd="2" destOrd="0" presId="urn:microsoft.com/office/officeart/2005/8/layout/vList5"/>
    <dgm:cxn modelId="{B0A36C78-62F4-41AE-BB10-F599D94F0617}" type="presParOf" srcId="{7C76CD2F-6076-4F49-82A7-4436261D03BB}" destId="{AF06C270-43F1-42BA-85B0-55C21686EF6E}" srcOrd="0" destOrd="0" presId="urn:microsoft.com/office/officeart/2005/8/layout/vList5"/>
    <dgm:cxn modelId="{36A2710F-7F6D-42B6-918A-FE3B5079E3E2}" type="presParOf" srcId="{7C76CD2F-6076-4F49-82A7-4436261D03BB}" destId="{3157ACF8-3756-456B-9A61-47F989DDB9A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8C32712-984A-4B0A-B981-87F9FA78F56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B15E9F6-6D83-4B0E-B761-6DA7A298385E}">
      <dgm:prSet/>
      <dgm:spPr/>
      <dgm:t>
        <a:bodyPr/>
        <a:lstStyle/>
        <a:p>
          <a:pPr rtl="0"/>
          <a:r>
            <a:rPr lang="en-US" smtClean="0"/>
            <a:t>Master Data Lookup</a:t>
          </a:r>
          <a:endParaRPr lang="en-US"/>
        </a:p>
      </dgm:t>
    </dgm:pt>
    <dgm:pt modelId="{66743B9F-055A-4C42-BCD4-FE5A070769AC}" type="parTrans" cxnId="{07EA8726-EC15-4E86-A86A-87F8145794CE}">
      <dgm:prSet/>
      <dgm:spPr/>
      <dgm:t>
        <a:bodyPr/>
        <a:lstStyle/>
        <a:p>
          <a:endParaRPr lang="en-US"/>
        </a:p>
      </dgm:t>
    </dgm:pt>
    <dgm:pt modelId="{2FCDB498-2755-43E2-9B9C-C02614677430}" type="sibTrans" cxnId="{07EA8726-EC15-4E86-A86A-87F8145794CE}">
      <dgm:prSet/>
      <dgm:spPr/>
      <dgm:t>
        <a:bodyPr/>
        <a:lstStyle/>
        <a:p>
          <a:endParaRPr lang="en-US"/>
        </a:p>
      </dgm:t>
    </dgm:pt>
    <dgm:pt modelId="{1AA4A970-2028-41CA-B85C-6AFE1545C9E4}">
      <dgm:prSet/>
      <dgm:spPr/>
      <dgm:t>
        <a:bodyPr/>
        <a:lstStyle/>
        <a:p>
          <a:pPr rtl="0"/>
          <a:r>
            <a:rPr lang="en-US" smtClean="0"/>
            <a:t>FirstName</a:t>
          </a:r>
          <a:endParaRPr lang="en-US"/>
        </a:p>
      </dgm:t>
    </dgm:pt>
    <dgm:pt modelId="{5128951D-BEEF-42F4-BE1A-8AFCBA5BF3D8}" type="parTrans" cxnId="{60D93721-12C7-4B5A-9498-76A4669AC544}">
      <dgm:prSet/>
      <dgm:spPr/>
      <dgm:t>
        <a:bodyPr/>
        <a:lstStyle/>
        <a:p>
          <a:endParaRPr lang="en-US"/>
        </a:p>
      </dgm:t>
    </dgm:pt>
    <dgm:pt modelId="{F197A6F3-D276-4DBF-8C40-A09110FC03BE}" type="sibTrans" cxnId="{60D93721-12C7-4B5A-9498-76A4669AC544}">
      <dgm:prSet/>
      <dgm:spPr/>
      <dgm:t>
        <a:bodyPr/>
        <a:lstStyle/>
        <a:p>
          <a:endParaRPr lang="en-US"/>
        </a:p>
      </dgm:t>
    </dgm:pt>
    <dgm:pt modelId="{B298DE28-C289-4527-8AF3-3C355ADA4DBF}">
      <dgm:prSet/>
      <dgm:spPr/>
      <dgm:t>
        <a:bodyPr/>
        <a:lstStyle/>
        <a:p>
          <a:pPr rtl="0"/>
          <a:r>
            <a:rPr lang="en-US" smtClean="0"/>
            <a:t>LastName</a:t>
          </a:r>
          <a:endParaRPr lang="en-US"/>
        </a:p>
      </dgm:t>
    </dgm:pt>
    <dgm:pt modelId="{950DDD8E-29B2-4835-A310-5991D8A5204A}" type="parTrans" cxnId="{888E9B96-1C4A-4E55-A38D-E210C45F0F53}">
      <dgm:prSet/>
      <dgm:spPr/>
      <dgm:t>
        <a:bodyPr/>
        <a:lstStyle/>
        <a:p>
          <a:endParaRPr lang="en-US"/>
        </a:p>
      </dgm:t>
    </dgm:pt>
    <dgm:pt modelId="{FDBB4DAC-4B55-42E8-9760-9720F6FEA4EF}" type="sibTrans" cxnId="{888E9B96-1C4A-4E55-A38D-E210C45F0F53}">
      <dgm:prSet/>
      <dgm:spPr/>
      <dgm:t>
        <a:bodyPr/>
        <a:lstStyle/>
        <a:p>
          <a:endParaRPr lang="en-US"/>
        </a:p>
      </dgm:t>
    </dgm:pt>
    <dgm:pt modelId="{C068A70E-6384-4566-8730-A5E41B4FE95F}">
      <dgm:prSet/>
      <dgm:spPr/>
      <dgm:t>
        <a:bodyPr/>
        <a:lstStyle/>
        <a:p>
          <a:pPr rtl="0"/>
          <a:r>
            <a:rPr lang="en-US" smtClean="0"/>
            <a:t>DOB</a:t>
          </a:r>
          <a:endParaRPr lang="en-US"/>
        </a:p>
      </dgm:t>
    </dgm:pt>
    <dgm:pt modelId="{D16D7753-6403-4555-9E0E-B27639D49F7E}" type="parTrans" cxnId="{81442969-10E7-4F34-9DCD-AB203AD444C0}">
      <dgm:prSet/>
      <dgm:spPr/>
      <dgm:t>
        <a:bodyPr/>
        <a:lstStyle/>
        <a:p>
          <a:endParaRPr lang="en-US"/>
        </a:p>
      </dgm:t>
    </dgm:pt>
    <dgm:pt modelId="{6AE70CCD-0E19-41FE-B607-E8F6DAEF387A}" type="sibTrans" cxnId="{81442969-10E7-4F34-9DCD-AB203AD444C0}">
      <dgm:prSet/>
      <dgm:spPr/>
      <dgm:t>
        <a:bodyPr/>
        <a:lstStyle/>
        <a:p>
          <a:endParaRPr lang="en-US"/>
        </a:p>
      </dgm:t>
    </dgm:pt>
    <dgm:pt modelId="{FE3E9D50-A7CA-4E0B-84D7-87232A7FFC48}">
      <dgm:prSet/>
      <dgm:spPr/>
      <dgm:t>
        <a:bodyPr/>
        <a:lstStyle/>
        <a:p>
          <a:pPr rtl="0"/>
          <a:r>
            <a:rPr lang="en-US" smtClean="0"/>
            <a:t>Gender</a:t>
          </a:r>
          <a:endParaRPr lang="en-US"/>
        </a:p>
      </dgm:t>
    </dgm:pt>
    <dgm:pt modelId="{F24825F1-4109-4A3A-AD30-534AE22B4F16}" type="parTrans" cxnId="{00DE7E14-0CF8-4965-9403-2463049C7E7C}">
      <dgm:prSet/>
      <dgm:spPr/>
      <dgm:t>
        <a:bodyPr/>
        <a:lstStyle/>
        <a:p>
          <a:endParaRPr lang="en-US"/>
        </a:p>
      </dgm:t>
    </dgm:pt>
    <dgm:pt modelId="{25919005-D88A-4570-AEB2-67FE0B6EDD60}" type="sibTrans" cxnId="{00DE7E14-0CF8-4965-9403-2463049C7E7C}">
      <dgm:prSet/>
      <dgm:spPr/>
      <dgm:t>
        <a:bodyPr/>
        <a:lstStyle/>
        <a:p>
          <a:endParaRPr lang="en-US"/>
        </a:p>
      </dgm:t>
    </dgm:pt>
    <dgm:pt modelId="{22F861B5-1D7A-4AD3-AAC2-4C02101D22AD}">
      <dgm:prSet/>
      <dgm:spPr/>
      <dgm:t>
        <a:bodyPr/>
        <a:lstStyle/>
        <a:p>
          <a:pPr rtl="0"/>
          <a:r>
            <a:rPr lang="en-US" smtClean="0"/>
            <a:t>SSN</a:t>
          </a:r>
          <a:endParaRPr lang="en-US"/>
        </a:p>
      </dgm:t>
    </dgm:pt>
    <dgm:pt modelId="{5BC0D5C3-CB5C-4421-85D6-6AF1F5A3E93F}" type="parTrans" cxnId="{4FE2190D-C22B-4182-872D-A28FFF4B00E0}">
      <dgm:prSet/>
      <dgm:spPr/>
      <dgm:t>
        <a:bodyPr/>
        <a:lstStyle/>
        <a:p>
          <a:endParaRPr lang="en-US"/>
        </a:p>
      </dgm:t>
    </dgm:pt>
    <dgm:pt modelId="{EA4E8794-3FE7-456F-940D-F494D7F154DE}" type="sibTrans" cxnId="{4FE2190D-C22B-4182-872D-A28FFF4B00E0}">
      <dgm:prSet/>
      <dgm:spPr/>
      <dgm:t>
        <a:bodyPr/>
        <a:lstStyle/>
        <a:p>
          <a:endParaRPr lang="en-US"/>
        </a:p>
      </dgm:t>
    </dgm:pt>
    <dgm:pt modelId="{3841F108-663B-4F6E-A8A5-6DC662980297}">
      <dgm:prSet/>
      <dgm:spPr/>
      <dgm:t>
        <a:bodyPr/>
        <a:lstStyle/>
        <a:p>
          <a:pPr rtl="0"/>
          <a:r>
            <a:rPr lang="en-US" smtClean="0"/>
            <a:t>Address1</a:t>
          </a:r>
          <a:endParaRPr lang="en-US"/>
        </a:p>
      </dgm:t>
    </dgm:pt>
    <dgm:pt modelId="{8EAD82D7-E5E5-4E8A-887F-2ABCB0C48CAA}" type="parTrans" cxnId="{258DC9A5-932D-4C59-BBF1-C8FBFFB795D9}">
      <dgm:prSet/>
      <dgm:spPr/>
      <dgm:t>
        <a:bodyPr/>
        <a:lstStyle/>
        <a:p>
          <a:endParaRPr lang="en-US"/>
        </a:p>
      </dgm:t>
    </dgm:pt>
    <dgm:pt modelId="{9728895F-E269-49B5-B521-B07ABFC1ADB4}" type="sibTrans" cxnId="{258DC9A5-932D-4C59-BBF1-C8FBFFB795D9}">
      <dgm:prSet/>
      <dgm:spPr/>
      <dgm:t>
        <a:bodyPr/>
        <a:lstStyle/>
        <a:p>
          <a:endParaRPr lang="en-US"/>
        </a:p>
      </dgm:t>
    </dgm:pt>
    <dgm:pt modelId="{ABF43E82-A8E9-4079-9A2E-02241DC23B5F}" type="pres">
      <dgm:prSet presAssocID="{48C32712-984A-4B0A-B981-87F9FA78F56A}" presName="Name0" presStyleCnt="0">
        <dgm:presLayoutVars>
          <dgm:dir/>
          <dgm:animLvl val="lvl"/>
          <dgm:resizeHandles val="exact"/>
        </dgm:presLayoutVars>
      </dgm:prSet>
      <dgm:spPr/>
      <dgm:t>
        <a:bodyPr/>
        <a:lstStyle/>
        <a:p>
          <a:endParaRPr lang="en-US"/>
        </a:p>
      </dgm:t>
    </dgm:pt>
    <dgm:pt modelId="{4AC7FC33-6C5B-40FE-8EDB-FDF53F695B42}" type="pres">
      <dgm:prSet presAssocID="{DB15E9F6-6D83-4B0E-B761-6DA7A298385E}" presName="linNode" presStyleCnt="0"/>
      <dgm:spPr/>
    </dgm:pt>
    <dgm:pt modelId="{CCB83230-2E36-43AA-9B23-89B1A413A126}" type="pres">
      <dgm:prSet presAssocID="{DB15E9F6-6D83-4B0E-B761-6DA7A298385E}" presName="parentText" presStyleLbl="node1" presStyleIdx="0" presStyleCnt="1">
        <dgm:presLayoutVars>
          <dgm:chMax val="1"/>
          <dgm:bulletEnabled val="1"/>
        </dgm:presLayoutVars>
      </dgm:prSet>
      <dgm:spPr/>
      <dgm:t>
        <a:bodyPr/>
        <a:lstStyle/>
        <a:p>
          <a:endParaRPr lang="en-US"/>
        </a:p>
      </dgm:t>
    </dgm:pt>
    <dgm:pt modelId="{26EBEAEA-A3B9-470E-991B-6DF0D645FBFC}" type="pres">
      <dgm:prSet presAssocID="{DB15E9F6-6D83-4B0E-B761-6DA7A298385E}" presName="descendantText" presStyleLbl="alignAccFollowNode1" presStyleIdx="0" presStyleCnt="1">
        <dgm:presLayoutVars>
          <dgm:bulletEnabled val="1"/>
        </dgm:presLayoutVars>
      </dgm:prSet>
      <dgm:spPr/>
      <dgm:t>
        <a:bodyPr/>
        <a:lstStyle/>
        <a:p>
          <a:endParaRPr lang="en-US"/>
        </a:p>
      </dgm:t>
    </dgm:pt>
  </dgm:ptLst>
  <dgm:cxnLst>
    <dgm:cxn modelId="{41AE3CBD-5E0E-4717-8A04-6C499D9FAB48}" type="presOf" srcId="{DB15E9F6-6D83-4B0E-B761-6DA7A298385E}" destId="{CCB83230-2E36-43AA-9B23-89B1A413A126}" srcOrd="0" destOrd="0" presId="urn:microsoft.com/office/officeart/2005/8/layout/vList5"/>
    <dgm:cxn modelId="{258DC9A5-932D-4C59-BBF1-C8FBFFB795D9}" srcId="{DB15E9F6-6D83-4B0E-B761-6DA7A298385E}" destId="{3841F108-663B-4F6E-A8A5-6DC662980297}" srcOrd="5" destOrd="0" parTransId="{8EAD82D7-E5E5-4E8A-887F-2ABCB0C48CAA}" sibTransId="{9728895F-E269-49B5-B521-B07ABFC1ADB4}"/>
    <dgm:cxn modelId="{81442969-10E7-4F34-9DCD-AB203AD444C0}" srcId="{DB15E9F6-6D83-4B0E-B761-6DA7A298385E}" destId="{C068A70E-6384-4566-8730-A5E41B4FE95F}" srcOrd="2" destOrd="0" parTransId="{D16D7753-6403-4555-9E0E-B27639D49F7E}" sibTransId="{6AE70CCD-0E19-41FE-B607-E8F6DAEF387A}"/>
    <dgm:cxn modelId="{ED6FD159-E110-460C-92E2-96BC6993E803}" type="presOf" srcId="{1AA4A970-2028-41CA-B85C-6AFE1545C9E4}" destId="{26EBEAEA-A3B9-470E-991B-6DF0D645FBFC}" srcOrd="0" destOrd="0" presId="urn:microsoft.com/office/officeart/2005/8/layout/vList5"/>
    <dgm:cxn modelId="{A2FFDCF9-0938-48E9-AC20-B8EFC7F6C751}" type="presOf" srcId="{3841F108-663B-4F6E-A8A5-6DC662980297}" destId="{26EBEAEA-A3B9-470E-991B-6DF0D645FBFC}" srcOrd="0" destOrd="5" presId="urn:microsoft.com/office/officeart/2005/8/layout/vList5"/>
    <dgm:cxn modelId="{75F2D636-37CF-480D-9437-01B8728A4829}" type="presOf" srcId="{C068A70E-6384-4566-8730-A5E41B4FE95F}" destId="{26EBEAEA-A3B9-470E-991B-6DF0D645FBFC}" srcOrd="0" destOrd="2" presId="urn:microsoft.com/office/officeart/2005/8/layout/vList5"/>
    <dgm:cxn modelId="{00DE7E14-0CF8-4965-9403-2463049C7E7C}" srcId="{DB15E9F6-6D83-4B0E-B761-6DA7A298385E}" destId="{FE3E9D50-A7CA-4E0B-84D7-87232A7FFC48}" srcOrd="3" destOrd="0" parTransId="{F24825F1-4109-4A3A-AD30-534AE22B4F16}" sibTransId="{25919005-D88A-4570-AEB2-67FE0B6EDD60}"/>
    <dgm:cxn modelId="{4FE2190D-C22B-4182-872D-A28FFF4B00E0}" srcId="{DB15E9F6-6D83-4B0E-B761-6DA7A298385E}" destId="{22F861B5-1D7A-4AD3-AAC2-4C02101D22AD}" srcOrd="4" destOrd="0" parTransId="{5BC0D5C3-CB5C-4421-85D6-6AF1F5A3E93F}" sibTransId="{EA4E8794-3FE7-456F-940D-F494D7F154DE}"/>
    <dgm:cxn modelId="{7540FC77-6A92-4198-BA7B-CEC0F39B46DA}" type="presOf" srcId="{22F861B5-1D7A-4AD3-AAC2-4C02101D22AD}" destId="{26EBEAEA-A3B9-470E-991B-6DF0D645FBFC}" srcOrd="0" destOrd="4" presId="urn:microsoft.com/office/officeart/2005/8/layout/vList5"/>
    <dgm:cxn modelId="{09BF9405-93D4-441B-880A-FA5C4B703D8B}" type="presOf" srcId="{FE3E9D50-A7CA-4E0B-84D7-87232A7FFC48}" destId="{26EBEAEA-A3B9-470E-991B-6DF0D645FBFC}" srcOrd="0" destOrd="3" presId="urn:microsoft.com/office/officeart/2005/8/layout/vList5"/>
    <dgm:cxn modelId="{07EA8726-EC15-4E86-A86A-87F8145794CE}" srcId="{48C32712-984A-4B0A-B981-87F9FA78F56A}" destId="{DB15E9F6-6D83-4B0E-B761-6DA7A298385E}" srcOrd="0" destOrd="0" parTransId="{66743B9F-055A-4C42-BCD4-FE5A070769AC}" sibTransId="{2FCDB498-2755-43E2-9B9C-C02614677430}"/>
    <dgm:cxn modelId="{888E9B96-1C4A-4E55-A38D-E210C45F0F53}" srcId="{DB15E9F6-6D83-4B0E-B761-6DA7A298385E}" destId="{B298DE28-C289-4527-8AF3-3C355ADA4DBF}" srcOrd="1" destOrd="0" parTransId="{950DDD8E-29B2-4835-A310-5991D8A5204A}" sibTransId="{FDBB4DAC-4B55-42E8-9760-9720F6FEA4EF}"/>
    <dgm:cxn modelId="{C1608F0F-E7A1-41D2-BD01-6ECF79D95710}" type="presOf" srcId="{48C32712-984A-4B0A-B981-87F9FA78F56A}" destId="{ABF43E82-A8E9-4079-9A2E-02241DC23B5F}" srcOrd="0" destOrd="0" presId="urn:microsoft.com/office/officeart/2005/8/layout/vList5"/>
    <dgm:cxn modelId="{60D93721-12C7-4B5A-9498-76A4669AC544}" srcId="{DB15E9F6-6D83-4B0E-B761-6DA7A298385E}" destId="{1AA4A970-2028-41CA-B85C-6AFE1545C9E4}" srcOrd="0" destOrd="0" parTransId="{5128951D-BEEF-42F4-BE1A-8AFCBA5BF3D8}" sibTransId="{F197A6F3-D276-4DBF-8C40-A09110FC03BE}"/>
    <dgm:cxn modelId="{97714AED-766F-42A0-963F-B4FBAC27B95C}" type="presOf" srcId="{B298DE28-C289-4527-8AF3-3C355ADA4DBF}" destId="{26EBEAEA-A3B9-470E-991B-6DF0D645FBFC}" srcOrd="0" destOrd="1" presId="urn:microsoft.com/office/officeart/2005/8/layout/vList5"/>
    <dgm:cxn modelId="{8F2E3A61-9B6A-4869-9A4C-330C7239591F}" type="presParOf" srcId="{ABF43E82-A8E9-4079-9A2E-02241DC23B5F}" destId="{4AC7FC33-6C5B-40FE-8EDB-FDF53F695B42}" srcOrd="0" destOrd="0" presId="urn:microsoft.com/office/officeart/2005/8/layout/vList5"/>
    <dgm:cxn modelId="{F597F72E-7B30-400A-94ED-526430287BFB}" type="presParOf" srcId="{4AC7FC33-6C5B-40FE-8EDB-FDF53F695B42}" destId="{CCB83230-2E36-43AA-9B23-89B1A413A126}" srcOrd="0" destOrd="0" presId="urn:microsoft.com/office/officeart/2005/8/layout/vList5"/>
    <dgm:cxn modelId="{29CBD081-BB23-4B3C-B590-69051BBB5730}" type="presParOf" srcId="{4AC7FC33-6C5B-40FE-8EDB-FDF53F695B42}" destId="{26EBEAEA-A3B9-470E-991B-6DF0D645FB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C79C079-E2F3-4ED8-8159-0F87FED5E93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07BCEC07-BD39-49B4-B473-673C0B37F1BC}">
      <dgm:prSet/>
      <dgm:spPr/>
      <dgm:t>
        <a:bodyPr/>
        <a:lstStyle/>
        <a:p>
          <a:pPr rtl="0"/>
          <a:r>
            <a:rPr lang="en-US" dirty="0" smtClean="0"/>
            <a:t>Normalization</a:t>
          </a:r>
          <a:endParaRPr lang="en-US" dirty="0"/>
        </a:p>
      </dgm:t>
    </dgm:pt>
    <dgm:pt modelId="{51D5353E-8B26-4708-8CDB-61C44840C084}" type="parTrans" cxnId="{25E1D6D5-D3E0-4FF5-9572-99A09D3EE500}">
      <dgm:prSet/>
      <dgm:spPr/>
      <dgm:t>
        <a:bodyPr/>
        <a:lstStyle/>
        <a:p>
          <a:endParaRPr lang="en-US"/>
        </a:p>
      </dgm:t>
    </dgm:pt>
    <dgm:pt modelId="{D658020D-FBE0-4B9A-B4B3-6FA6C0B30E87}" type="sibTrans" cxnId="{25E1D6D5-D3E0-4FF5-9572-99A09D3EE500}">
      <dgm:prSet/>
      <dgm:spPr/>
      <dgm:t>
        <a:bodyPr/>
        <a:lstStyle/>
        <a:p>
          <a:endParaRPr lang="en-US"/>
        </a:p>
      </dgm:t>
    </dgm:pt>
    <dgm:pt modelId="{99FC0F1D-4208-4D52-AEF0-0CC50E0BD2AC}" type="pres">
      <dgm:prSet presAssocID="{BC79C079-E2F3-4ED8-8159-0F87FED5E93A}" presName="Name0" presStyleCnt="0">
        <dgm:presLayoutVars>
          <dgm:dir/>
          <dgm:animLvl val="lvl"/>
          <dgm:resizeHandles val="exact"/>
        </dgm:presLayoutVars>
      </dgm:prSet>
      <dgm:spPr/>
      <dgm:t>
        <a:bodyPr/>
        <a:lstStyle/>
        <a:p>
          <a:endParaRPr lang="en-US"/>
        </a:p>
      </dgm:t>
    </dgm:pt>
    <dgm:pt modelId="{434EEA94-C07F-440A-B99E-5AB506292597}" type="pres">
      <dgm:prSet presAssocID="{07BCEC07-BD39-49B4-B473-673C0B37F1BC}" presName="linNode" presStyleCnt="0"/>
      <dgm:spPr/>
    </dgm:pt>
    <dgm:pt modelId="{6A505A3D-9123-4849-9879-785DED6C4975}" type="pres">
      <dgm:prSet presAssocID="{07BCEC07-BD39-49B4-B473-673C0B37F1BC}" presName="parentText" presStyleLbl="node1" presStyleIdx="0" presStyleCnt="1">
        <dgm:presLayoutVars>
          <dgm:chMax val="1"/>
          <dgm:bulletEnabled val="1"/>
        </dgm:presLayoutVars>
      </dgm:prSet>
      <dgm:spPr/>
      <dgm:t>
        <a:bodyPr/>
        <a:lstStyle/>
        <a:p>
          <a:endParaRPr lang="en-US"/>
        </a:p>
      </dgm:t>
    </dgm:pt>
  </dgm:ptLst>
  <dgm:cxnLst>
    <dgm:cxn modelId="{5A1DE077-CE91-451D-BD0F-5755C88EBFBC}" type="presOf" srcId="{07BCEC07-BD39-49B4-B473-673C0B37F1BC}" destId="{6A505A3D-9123-4849-9879-785DED6C4975}" srcOrd="0" destOrd="0" presId="urn:microsoft.com/office/officeart/2005/8/layout/vList5"/>
    <dgm:cxn modelId="{25E1D6D5-D3E0-4FF5-9572-99A09D3EE500}" srcId="{BC79C079-E2F3-4ED8-8159-0F87FED5E93A}" destId="{07BCEC07-BD39-49B4-B473-673C0B37F1BC}" srcOrd="0" destOrd="0" parTransId="{51D5353E-8B26-4708-8CDB-61C44840C084}" sibTransId="{D658020D-FBE0-4B9A-B4B3-6FA6C0B30E87}"/>
    <dgm:cxn modelId="{CACBC83B-B434-42B8-B83D-F742A7BC4494}" type="presOf" srcId="{BC79C079-E2F3-4ED8-8159-0F87FED5E93A}" destId="{99FC0F1D-4208-4D52-AEF0-0CC50E0BD2AC}" srcOrd="0" destOrd="0" presId="urn:microsoft.com/office/officeart/2005/8/layout/vList5"/>
    <dgm:cxn modelId="{599C7036-106E-4B9F-A374-79D7EE7771B5}" type="presParOf" srcId="{99FC0F1D-4208-4D52-AEF0-0CC50E0BD2AC}" destId="{434EEA94-C07F-440A-B99E-5AB506292597}" srcOrd="0" destOrd="0" presId="urn:microsoft.com/office/officeart/2005/8/layout/vList5"/>
    <dgm:cxn modelId="{B76968EB-91C2-4723-9B54-7137E7F1DD0C}" type="presParOf" srcId="{434EEA94-C07F-440A-B99E-5AB506292597}" destId="{6A505A3D-9123-4849-9879-785DED6C497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B1247A5-189A-4441-BDAF-4B84F7D86E5C}"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380B02F1-DFAD-45FB-AA2B-6CD98A93FF8C}">
      <dgm:prSet/>
      <dgm:spPr/>
      <dgm:t>
        <a:bodyPr/>
        <a:lstStyle/>
        <a:p>
          <a:pPr rtl="0"/>
          <a:r>
            <a:rPr lang="en-US" dirty="0" smtClean="0"/>
            <a:t>I created a matching site based on social graph database example</a:t>
          </a:r>
          <a:endParaRPr lang="en-US" dirty="0"/>
        </a:p>
      </dgm:t>
    </dgm:pt>
    <dgm:pt modelId="{92EF2E60-4B58-4367-8A5D-68437EDCAB37}" type="parTrans" cxnId="{1E6D498C-4F47-4906-9718-5E52018B88AF}">
      <dgm:prSet/>
      <dgm:spPr/>
      <dgm:t>
        <a:bodyPr/>
        <a:lstStyle/>
        <a:p>
          <a:endParaRPr lang="en-US"/>
        </a:p>
      </dgm:t>
    </dgm:pt>
    <dgm:pt modelId="{E0BE8994-BDE5-43A2-B57A-DFFE85913F05}" type="sibTrans" cxnId="{1E6D498C-4F47-4906-9718-5E52018B88AF}">
      <dgm:prSet/>
      <dgm:spPr/>
      <dgm:t>
        <a:bodyPr/>
        <a:lstStyle/>
        <a:p>
          <a:endParaRPr lang="en-US"/>
        </a:p>
      </dgm:t>
    </dgm:pt>
    <dgm:pt modelId="{EA4650AC-1A61-4A6D-9030-71F7CADBC358}" type="pres">
      <dgm:prSet presAssocID="{FB1247A5-189A-4441-BDAF-4B84F7D86E5C}" presName="Name0" presStyleCnt="0">
        <dgm:presLayoutVars>
          <dgm:chPref val="3"/>
          <dgm:dir/>
          <dgm:animLvl val="lvl"/>
          <dgm:resizeHandles/>
        </dgm:presLayoutVars>
      </dgm:prSet>
      <dgm:spPr/>
      <dgm:t>
        <a:bodyPr/>
        <a:lstStyle/>
        <a:p>
          <a:endParaRPr lang="en-US"/>
        </a:p>
      </dgm:t>
    </dgm:pt>
    <dgm:pt modelId="{01DF02B1-C46B-4C89-9581-32774C5F0221}" type="pres">
      <dgm:prSet presAssocID="{380B02F1-DFAD-45FB-AA2B-6CD98A93FF8C}" presName="horFlow" presStyleCnt="0"/>
      <dgm:spPr/>
    </dgm:pt>
    <dgm:pt modelId="{764F91E0-1F5B-478F-A2DB-0A8267399AB8}" type="pres">
      <dgm:prSet presAssocID="{380B02F1-DFAD-45FB-AA2B-6CD98A93FF8C}" presName="bigChev" presStyleLbl="node1" presStyleIdx="0" presStyleCnt="1"/>
      <dgm:spPr/>
      <dgm:t>
        <a:bodyPr/>
        <a:lstStyle/>
        <a:p>
          <a:endParaRPr lang="en-US"/>
        </a:p>
      </dgm:t>
    </dgm:pt>
  </dgm:ptLst>
  <dgm:cxnLst>
    <dgm:cxn modelId="{1E6D498C-4F47-4906-9718-5E52018B88AF}" srcId="{FB1247A5-189A-4441-BDAF-4B84F7D86E5C}" destId="{380B02F1-DFAD-45FB-AA2B-6CD98A93FF8C}" srcOrd="0" destOrd="0" parTransId="{92EF2E60-4B58-4367-8A5D-68437EDCAB37}" sibTransId="{E0BE8994-BDE5-43A2-B57A-DFFE85913F05}"/>
    <dgm:cxn modelId="{EF78F3A8-3B24-4539-ADFD-BA92AB02C4E8}" type="presOf" srcId="{380B02F1-DFAD-45FB-AA2B-6CD98A93FF8C}" destId="{764F91E0-1F5B-478F-A2DB-0A8267399AB8}" srcOrd="0" destOrd="0" presId="urn:microsoft.com/office/officeart/2005/8/layout/lProcess3"/>
    <dgm:cxn modelId="{8DDE8D2C-DE57-4CA1-8274-E0ACB712A26C}" type="presOf" srcId="{FB1247A5-189A-4441-BDAF-4B84F7D86E5C}" destId="{EA4650AC-1A61-4A6D-9030-71F7CADBC358}" srcOrd="0" destOrd="0" presId="urn:microsoft.com/office/officeart/2005/8/layout/lProcess3"/>
    <dgm:cxn modelId="{B48F9A50-9D69-4F3D-AA3B-A75CDCD51181}" type="presParOf" srcId="{EA4650AC-1A61-4A6D-9030-71F7CADBC358}" destId="{01DF02B1-C46B-4C89-9581-32774C5F0221}" srcOrd="0" destOrd="0" presId="urn:microsoft.com/office/officeart/2005/8/layout/lProcess3"/>
    <dgm:cxn modelId="{5D44904B-F811-4561-A406-C98507878496}" type="presParOf" srcId="{01DF02B1-C46B-4C89-9581-32774C5F0221}" destId="{764F91E0-1F5B-478F-A2DB-0A8267399AB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CAAE48-E3B2-41CF-9F2D-3A47A715B17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6E387B8-63EA-49F9-89EC-FE2516B33262}">
      <dgm:prSet custT="1"/>
      <dgm:spPr/>
      <dgm:t>
        <a:bodyPr/>
        <a:lstStyle/>
        <a:p>
          <a:pPr rtl="0"/>
          <a:r>
            <a:rPr lang="en-US" sz="3200" b="0" dirty="0" smtClean="0"/>
            <a:t>Deeper Dive into Graph Databases</a:t>
          </a:r>
          <a:endParaRPr lang="en-US" sz="3200" b="0" dirty="0"/>
        </a:p>
      </dgm:t>
    </dgm:pt>
    <dgm:pt modelId="{2009B648-2307-487B-8E45-A50E8DB16D97}" type="parTrans" cxnId="{E2D57B43-9B3F-42D3-84EA-68E4760AF477}">
      <dgm:prSet/>
      <dgm:spPr/>
      <dgm:t>
        <a:bodyPr/>
        <a:lstStyle/>
        <a:p>
          <a:endParaRPr lang="en-US"/>
        </a:p>
      </dgm:t>
    </dgm:pt>
    <dgm:pt modelId="{6D1EC9EA-F5D1-43CE-A8B5-B938C727B6C7}" type="sibTrans" cxnId="{E2D57B43-9B3F-42D3-84EA-68E4760AF477}">
      <dgm:prSet/>
      <dgm:spPr/>
      <dgm:t>
        <a:bodyPr/>
        <a:lstStyle/>
        <a:p>
          <a:endParaRPr lang="en-US"/>
        </a:p>
      </dgm:t>
    </dgm:pt>
    <dgm:pt modelId="{1B5BE139-D3DE-41E6-BCAB-99FFD015C130}">
      <dgm:prSet custT="1"/>
      <dgm:spPr/>
      <dgm:t>
        <a:bodyPr/>
        <a:lstStyle/>
        <a:p>
          <a:pPr rtl="0"/>
          <a:r>
            <a:rPr lang="en-US" sz="3200" dirty="0" smtClean="0"/>
            <a:t>Graph Modeling Continued</a:t>
          </a:r>
          <a:endParaRPr lang="en-US" sz="3200" dirty="0"/>
        </a:p>
      </dgm:t>
    </dgm:pt>
    <dgm:pt modelId="{4DCDC6F0-DED2-4AC0-9698-FB4976AA36EF}" type="parTrans" cxnId="{8C503CB5-B754-4AFA-81A0-69F638C141F3}">
      <dgm:prSet/>
      <dgm:spPr/>
      <dgm:t>
        <a:bodyPr/>
        <a:lstStyle/>
        <a:p>
          <a:endParaRPr lang="en-US"/>
        </a:p>
      </dgm:t>
    </dgm:pt>
    <dgm:pt modelId="{A7122D7A-844C-4087-9F11-B60D306046DC}" type="sibTrans" cxnId="{8C503CB5-B754-4AFA-81A0-69F638C141F3}">
      <dgm:prSet/>
      <dgm:spPr/>
      <dgm:t>
        <a:bodyPr/>
        <a:lstStyle/>
        <a:p>
          <a:endParaRPr lang="en-US"/>
        </a:p>
      </dgm:t>
    </dgm:pt>
    <dgm:pt modelId="{07BE63B1-B16E-4A3F-917E-EE9575ED8EEA}">
      <dgm:prSet custT="1"/>
      <dgm:spPr/>
      <dgm:t>
        <a:bodyPr/>
        <a:lstStyle/>
        <a:p>
          <a:pPr rtl="0"/>
          <a:r>
            <a:rPr lang="en-US" sz="3200" dirty="0" smtClean="0"/>
            <a:t>Graph Modeling Mistakes</a:t>
          </a:r>
          <a:endParaRPr lang="en-US" sz="3200" dirty="0"/>
        </a:p>
      </dgm:t>
    </dgm:pt>
    <dgm:pt modelId="{5201E5DA-205A-4451-AA6A-65B32404B2DA}" type="parTrans" cxnId="{16266AE1-D80B-471B-920E-734EDA50B7EE}">
      <dgm:prSet/>
      <dgm:spPr/>
      <dgm:t>
        <a:bodyPr/>
        <a:lstStyle/>
        <a:p>
          <a:endParaRPr lang="en-US"/>
        </a:p>
      </dgm:t>
    </dgm:pt>
    <dgm:pt modelId="{902228CE-E003-45C9-834B-CEF354D3C012}" type="sibTrans" cxnId="{16266AE1-D80B-471B-920E-734EDA50B7EE}">
      <dgm:prSet/>
      <dgm:spPr/>
      <dgm:t>
        <a:bodyPr/>
        <a:lstStyle/>
        <a:p>
          <a:endParaRPr lang="en-US"/>
        </a:p>
      </dgm:t>
    </dgm:pt>
    <dgm:pt modelId="{42FFB0D8-9903-4276-B7BD-43393A966A99}">
      <dgm:prSet custT="1"/>
      <dgm:spPr/>
      <dgm:t>
        <a:bodyPr/>
        <a:lstStyle/>
        <a:p>
          <a:pPr rtl="0"/>
          <a:r>
            <a:rPr lang="en-US" sz="3200" dirty="0" smtClean="0"/>
            <a:t>Patterns</a:t>
          </a:r>
          <a:endParaRPr lang="en-US" sz="3200" dirty="0"/>
        </a:p>
      </dgm:t>
    </dgm:pt>
    <dgm:pt modelId="{A194E0A0-1EFE-4606-9E48-0E18E75382C7}" type="parTrans" cxnId="{AD93641A-56A5-49D2-BD7B-B830DB4C64CC}">
      <dgm:prSet/>
      <dgm:spPr/>
      <dgm:t>
        <a:bodyPr/>
        <a:lstStyle/>
        <a:p>
          <a:endParaRPr lang="en-US"/>
        </a:p>
      </dgm:t>
    </dgm:pt>
    <dgm:pt modelId="{BD6B7794-0DE7-48E5-AE83-75835227A515}" type="sibTrans" cxnId="{AD93641A-56A5-49D2-BD7B-B830DB4C64CC}">
      <dgm:prSet/>
      <dgm:spPr/>
      <dgm:t>
        <a:bodyPr/>
        <a:lstStyle/>
        <a:p>
          <a:endParaRPr lang="en-US"/>
        </a:p>
      </dgm:t>
    </dgm:pt>
    <dgm:pt modelId="{2902D88B-5DEE-40D8-ABE5-86A14201C8B6}">
      <dgm:prSet custT="1"/>
      <dgm:spPr/>
      <dgm:t>
        <a:bodyPr/>
        <a:lstStyle/>
        <a:p>
          <a:pPr rtl="0"/>
          <a:r>
            <a:rPr lang="en-US" sz="3200" dirty="0" smtClean="0"/>
            <a:t>Misc.</a:t>
          </a:r>
          <a:endParaRPr lang="en-US" sz="3200" dirty="0"/>
        </a:p>
      </dgm:t>
    </dgm:pt>
    <dgm:pt modelId="{4632405E-B034-49FA-B73A-1D4CDE26878F}" type="parTrans" cxnId="{02E691BE-2A0D-4A07-9482-59D848541CE4}">
      <dgm:prSet/>
      <dgm:spPr/>
      <dgm:t>
        <a:bodyPr/>
        <a:lstStyle/>
        <a:p>
          <a:endParaRPr lang="en-US"/>
        </a:p>
      </dgm:t>
    </dgm:pt>
    <dgm:pt modelId="{81E71F4F-67DC-4487-8ED9-4B10AB9A7162}" type="sibTrans" cxnId="{02E691BE-2A0D-4A07-9482-59D848541CE4}">
      <dgm:prSet/>
      <dgm:spPr/>
      <dgm:t>
        <a:bodyPr/>
        <a:lstStyle/>
        <a:p>
          <a:endParaRPr lang="en-US"/>
        </a:p>
      </dgm:t>
    </dgm:pt>
    <dgm:pt modelId="{6C17A233-21D3-489F-8D4B-33345A79B883}" type="pres">
      <dgm:prSet presAssocID="{C2CAAE48-E3B2-41CF-9F2D-3A47A715B17A}" presName="linearFlow" presStyleCnt="0">
        <dgm:presLayoutVars>
          <dgm:dir/>
          <dgm:animLvl val="lvl"/>
          <dgm:resizeHandles val="exact"/>
        </dgm:presLayoutVars>
      </dgm:prSet>
      <dgm:spPr/>
      <dgm:t>
        <a:bodyPr/>
        <a:lstStyle/>
        <a:p>
          <a:endParaRPr lang="en-US"/>
        </a:p>
      </dgm:t>
    </dgm:pt>
    <dgm:pt modelId="{779356AC-9FFC-480D-BC2C-E1BB042DA8C6}" type="pres">
      <dgm:prSet presAssocID="{26E387B8-63EA-49F9-89EC-FE2516B33262}" presName="composite" presStyleCnt="0"/>
      <dgm:spPr/>
    </dgm:pt>
    <dgm:pt modelId="{45C31343-1FEE-4942-99E2-617831DEE32A}" type="pres">
      <dgm:prSet presAssocID="{26E387B8-63EA-49F9-89EC-FE2516B33262}" presName="parentText" presStyleLbl="alignNode1" presStyleIdx="0" presStyleCnt="1">
        <dgm:presLayoutVars>
          <dgm:chMax val="1"/>
          <dgm:bulletEnabled val="1"/>
        </dgm:presLayoutVars>
      </dgm:prSet>
      <dgm:spPr/>
      <dgm:t>
        <a:bodyPr/>
        <a:lstStyle/>
        <a:p>
          <a:endParaRPr lang="en-US"/>
        </a:p>
      </dgm:t>
    </dgm:pt>
    <dgm:pt modelId="{15962388-B4B2-4424-A69C-F4C41A808D00}" type="pres">
      <dgm:prSet presAssocID="{26E387B8-63EA-49F9-89EC-FE2516B33262}" presName="descendantText" presStyleLbl="alignAcc1" presStyleIdx="0" presStyleCnt="1">
        <dgm:presLayoutVars>
          <dgm:bulletEnabled val="1"/>
        </dgm:presLayoutVars>
      </dgm:prSet>
      <dgm:spPr/>
      <dgm:t>
        <a:bodyPr/>
        <a:lstStyle/>
        <a:p>
          <a:endParaRPr lang="en-US"/>
        </a:p>
      </dgm:t>
    </dgm:pt>
  </dgm:ptLst>
  <dgm:cxnLst>
    <dgm:cxn modelId="{1295034D-6B95-4613-8BCA-C85B4F40C5CE}" type="presOf" srcId="{C2CAAE48-E3B2-41CF-9F2D-3A47A715B17A}" destId="{6C17A233-21D3-489F-8D4B-33345A79B883}" srcOrd="0" destOrd="0" presId="urn:microsoft.com/office/officeart/2005/8/layout/chevron2"/>
    <dgm:cxn modelId="{1A50005E-C90A-4E06-B63D-1C9FCF48A1B7}" type="presOf" srcId="{42FFB0D8-9903-4276-B7BD-43393A966A99}" destId="{15962388-B4B2-4424-A69C-F4C41A808D00}" srcOrd="0" destOrd="2" presId="urn:microsoft.com/office/officeart/2005/8/layout/chevron2"/>
    <dgm:cxn modelId="{B8CE05F7-2B06-46BC-AD7A-CF98C4AB86EB}" type="presOf" srcId="{07BE63B1-B16E-4A3F-917E-EE9575ED8EEA}" destId="{15962388-B4B2-4424-A69C-F4C41A808D00}" srcOrd="0" destOrd="1" presId="urn:microsoft.com/office/officeart/2005/8/layout/chevron2"/>
    <dgm:cxn modelId="{02E691BE-2A0D-4A07-9482-59D848541CE4}" srcId="{26E387B8-63EA-49F9-89EC-FE2516B33262}" destId="{2902D88B-5DEE-40D8-ABE5-86A14201C8B6}" srcOrd="3" destOrd="0" parTransId="{4632405E-B034-49FA-B73A-1D4CDE26878F}" sibTransId="{81E71F4F-67DC-4487-8ED9-4B10AB9A7162}"/>
    <dgm:cxn modelId="{9C9FA10A-4A0C-4944-93CD-E64ADD9B741A}" type="presOf" srcId="{2902D88B-5DEE-40D8-ABE5-86A14201C8B6}" destId="{15962388-B4B2-4424-A69C-F4C41A808D00}" srcOrd="0" destOrd="3" presId="urn:microsoft.com/office/officeart/2005/8/layout/chevron2"/>
    <dgm:cxn modelId="{8C503CB5-B754-4AFA-81A0-69F638C141F3}" srcId="{26E387B8-63EA-49F9-89EC-FE2516B33262}" destId="{1B5BE139-D3DE-41E6-BCAB-99FFD015C130}" srcOrd="0" destOrd="0" parTransId="{4DCDC6F0-DED2-4AC0-9698-FB4976AA36EF}" sibTransId="{A7122D7A-844C-4087-9F11-B60D306046DC}"/>
    <dgm:cxn modelId="{16266AE1-D80B-471B-920E-734EDA50B7EE}" srcId="{26E387B8-63EA-49F9-89EC-FE2516B33262}" destId="{07BE63B1-B16E-4A3F-917E-EE9575ED8EEA}" srcOrd="1" destOrd="0" parTransId="{5201E5DA-205A-4451-AA6A-65B32404B2DA}" sibTransId="{902228CE-E003-45C9-834B-CEF354D3C012}"/>
    <dgm:cxn modelId="{C5E8CC32-16AD-497A-9DF4-AEB555105DEE}" type="presOf" srcId="{26E387B8-63EA-49F9-89EC-FE2516B33262}" destId="{45C31343-1FEE-4942-99E2-617831DEE32A}" srcOrd="0" destOrd="0" presId="urn:microsoft.com/office/officeart/2005/8/layout/chevron2"/>
    <dgm:cxn modelId="{E2D57B43-9B3F-42D3-84EA-68E4760AF477}" srcId="{C2CAAE48-E3B2-41CF-9F2D-3A47A715B17A}" destId="{26E387B8-63EA-49F9-89EC-FE2516B33262}" srcOrd="0" destOrd="0" parTransId="{2009B648-2307-487B-8E45-A50E8DB16D97}" sibTransId="{6D1EC9EA-F5D1-43CE-A8B5-B938C727B6C7}"/>
    <dgm:cxn modelId="{AD93641A-56A5-49D2-BD7B-B830DB4C64CC}" srcId="{26E387B8-63EA-49F9-89EC-FE2516B33262}" destId="{42FFB0D8-9903-4276-B7BD-43393A966A99}" srcOrd="2" destOrd="0" parTransId="{A194E0A0-1EFE-4606-9E48-0E18E75382C7}" sibTransId="{BD6B7794-0DE7-48E5-AE83-75835227A515}"/>
    <dgm:cxn modelId="{6B81AC2B-F291-46EE-92B5-51FF45CC443F}" type="presOf" srcId="{1B5BE139-D3DE-41E6-BCAB-99FFD015C130}" destId="{15962388-B4B2-4424-A69C-F4C41A808D00}" srcOrd="0" destOrd="0" presId="urn:microsoft.com/office/officeart/2005/8/layout/chevron2"/>
    <dgm:cxn modelId="{7FAA276F-52AB-4F75-B0F0-B677D3E55D6C}" type="presParOf" srcId="{6C17A233-21D3-489F-8D4B-33345A79B883}" destId="{779356AC-9FFC-480D-BC2C-E1BB042DA8C6}" srcOrd="0" destOrd="0" presId="urn:microsoft.com/office/officeart/2005/8/layout/chevron2"/>
    <dgm:cxn modelId="{DE2332E3-4D96-4435-BAAB-D03664F33150}" type="presParOf" srcId="{779356AC-9FFC-480D-BC2C-E1BB042DA8C6}" destId="{45C31343-1FEE-4942-99E2-617831DEE32A}" srcOrd="0" destOrd="0" presId="urn:microsoft.com/office/officeart/2005/8/layout/chevron2"/>
    <dgm:cxn modelId="{FAA2AD5F-FAD8-421D-B6DA-9BC51CCE0DD9}" type="presParOf" srcId="{779356AC-9FFC-480D-BC2C-E1BB042DA8C6}" destId="{15962388-B4B2-4424-A69C-F4C41A808D0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B207274-6EE1-4F57-BF64-04DD1F45E4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32E8FE1-3CFE-4EB6-985C-E57133CDE1CB}">
      <dgm:prSet/>
      <dgm:spPr/>
      <dgm:t>
        <a:bodyPr/>
        <a:lstStyle/>
        <a:p>
          <a:pPr rtl="0"/>
          <a:r>
            <a:rPr lang="en-US" dirty="0" smtClean="0"/>
            <a:t>Graph Modeling Guidelines: </a:t>
          </a:r>
          <a:endParaRPr lang="en-US" dirty="0"/>
        </a:p>
      </dgm:t>
    </dgm:pt>
    <dgm:pt modelId="{866A8DBE-1195-48C0-A2E4-E11BA091732F}" type="parTrans" cxnId="{520B30EA-28B4-47B8-A424-B37855404163}">
      <dgm:prSet/>
      <dgm:spPr/>
      <dgm:t>
        <a:bodyPr/>
        <a:lstStyle/>
        <a:p>
          <a:endParaRPr lang="en-US"/>
        </a:p>
      </dgm:t>
    </dgm:pt>
    <dgm:pt modelId="{88EB809C-0BA9-43B9-8B8D-B15D2B28F27A}" type="sibTrans" cxnId="{520B30EA-28B4-47B8-A424-B37855404163}">
      <dgm:prSet/>
      <dgm:spPr/>
      <dgm:t>
        <a:bodyPr/>
        <a:lstStyle/>
        <a:p>
          <a:endParaRPr lang="en-US"/>
        </a:p>
      </dgm:t>
    </dgm:pt>
    <dgm:pt modelId="{B9827BE0-0A4D-49F3-BC3D-AB2B37AAF182}">
      <dgm:prSet/>
      <dgm:spPr/>
      <dgm:t>
        <a:bodyPr/>
        <a:lstStyle/>
        <a:p>
          <a:pPr rtl="0"/>
          <a:r>
            <a:rPr lang="en-US" dirty="0" smtClean="0"/>
            <a:t>The query patterns drive the data model</a:t>
          </a:r>
          <a:endParaRPr lang="en-US" dirty="0"/>
        </a:p>
      </dgm:t>
    </dgm:pt>
    <dgm:pt modelId="{293A29A5-2F90-4E93-9CE1-C5C38C80ECFD}" type="parTrans" cxnId="{BA412CC0-4050-4451-8AEF-76935DA8E2E4}">
      <dgm:prSet/>
      <dgm:spPr/>
      <dgm:t>
        <a:bodyPr/>
        <a:lstStyle/>
        <a:p>
          <a:endParaRPr lang="en-US"/>
        </a:p>
      </dgm:t>
    </dgm:pt>
    <dgm:pt modelId="{92E6516E-C1CC-48FF-BF1A-715D659FD8BB}" type="sibTrans" cxnId="{BA412CC0-4050-4451-8AEF-76935DA8E2E4}">
      <dgm:prSet/>
      <dgm:spPr/>
      <dgm:t>
        <a:bodyPr/>
        <a:lstStyle/>
        <a:p>
          <a:endParaRPr lang="en-US"/>
        </a:p>
      </dgm:t>
    </dgm:pt>
    <dgm:pt modelId="{3841ED1B-5F76-4573-8142-3A10978C129E}">
      <dgm:prSet/>
      <dgm:spPr/>
      <dgm:t>
        <a:bodyPr/>
        <a:lstStyle/>
        <a:p>
          <a:pPr rtl="0"/>
          <a:r>
            <a:rPr lang="en-US" dirty="0" smtClean="0"/>
            <a:t>Normalization is a natural trend in graph modeling</a:t>
          </a:r>
          <a:endParaRPr lang="en-US" dirty="0"/>
        </a:p>
      </dgm:t>
    </dgm:pt>
    <dgm:pt modelId="{B7549695-ACD9-4FD1-96BD-4112C99A3CB7}" type="parTrans" cxnId="{38D59F33-8946-4235-84B8-5C4754437438}">
      <dgm:prSet/>
      <dgm:spPr/>
      <dgm:t>
        <a:bodyPr/>
        <a:lstStyle/>
        <a:p>
          <a:endParaRPr lang="en-US"/>
        </a:p>
      </dgm:t>
    </dgm:pt>
    <dgm:pt modelId="{15C2A4A9-5E58-44CF-9819-B782960F96DD}" type="sibTrans" cxnId="{38D59F33-8946-4235-84B8-5C4754437438}">
      <dgm:prSet/>
      <dgm:spPr/>
      <dgm:t>
        <a:bodyPr/>
        <a:lstStyle/>
        <a:p>
          <a:endParaRPr lang="en-US"/>
        </a:p>
      </dgm:t>
    </dgm:pt>
    <dgm:pt modelId="{DEE3FD34-6605-422D-AF3E-2DE9D2C2FE65}">
      <dgm:prSet/>
      <dgm:spPr/>
      <dgm:t>
        <a:bodyPr/>
        <a:lstStyle/>
        <a:p>
          <a:pPr rtl="0"/>
          <a:r>
            <a:rPr lang="en-US" dirty="0" smtClean="0"/>
            <a:t>In general normalization has a low cost</a:t>
          </a:r>
          <a:endParaRPr lang="en-US" dirty="0"/>
        </a:p>
      </dgm:t>
    </dgm:pt>
    <dgm:pt modelId="{10D75C6A-29D9-4CBE-8F1C-F3F3FFEDC7ED}" type="parTrans" cxnId="{4B18AA3B-6D26-49B7-A6E2-8CCFB7BD26FC}">
      <dgm:prSet/>
      <dgm:spPr/>
      <dgm:t>
        <a:bodyPr/>
        <a:lstStyle/>
        <a:p>
          <a:endParaRPr lang="en-US"/>
        </a:p>
      </dgm:t>
    </dgm:pt>
    <dgm:pt modelId="{BB6F2521-0D6D-4E50-9B6D-5C1AC370F657}" type="sibTrans" cxnId="{4B18AA3B-6D26-49B7-A6E2-8CCFB7BD26FC}">
      <dgm:prSet/>
      <dgm:spPr/>
      <dgm:t>
        <a:bodyPr/>
        <a:lstStyle/>
        <a:p>
          <a:endParaRPr lang="en-US"/>
        </a:p>
      </dgm:t>
    </dgm:pt>
    <dgm:pt modelId="{EA46D1B8-CC98-4EFA-8F12-AC05261ACCD2}">
      <dgm:prSet/>
      <dgm:spPr/>
      <dgm:t>
        <a:bodyPr/>
        <a:lstStyle/>
        <a:p>
          <a:pPr rtl="0"/>
          <a:r>
            <a:rPr lang="en-US" dirty="0" smtClean="0"/>
            <a:t>Complexity with normalization will drive traversal speeds up</a:t>
          </a:r>
          <a:endParaRPr lang="en-US" dirty="0"/>
        </a:p>
      </dgm:t>
    </dgm:pt>
    <dgm:pt modelId="{04618ADF-FC4E-4F31-BFD5-B8DFE1FE8A77}" type="parTrans" cxnId="{65DC2C19-3CD9-405F-84E1-EC8F68043CBE}">
      <dgm:prSet/>
      <dgm:spPr/>
      <dgm:t>
        <a:bodyPr/>
        <a:lstStyle/>
        <a:p>
          <a:endParaRPr lang="en-US"/>
        </a:p>
      </dgm:t>
    </dgm:pt>
    <dgm:pt modelId="{B64770B8-AA36-4EAC-A533-D3A1841617DE}" type="sibTrans" cxnId="{65DC2C19-3CD9-405F-84E1-EC8F68043CBE}">
      <dgm:prSet/>
      <dgm:spPr/>
      <dgm:t>
        <a:bodyPr/>
        <a:lstStyle/>
        <a:p>
          <a:endParaRPr lang="en-US"/>
        </a:p>
      </dgm:t>
    </dgm:pt>
    <dgm:pt modelId="{B9B87585-482C-4509-9F80-CF9077A377DD}">
      <dgm:prSet/>
      <dgm:spPr/>
      <dgm:t>
        <a:bodyPr/>
        <a:lstStyle/>
        <a:p>
          <a:pPr rtl="0"/>
          <a:r>
            <a:rPr lang="en-US" dirty="0" smtClean="0"/>
            <a:t>The SIP Methodology</a:t>
          </a:r>
          <a:r>
            <a:rPr lang="en-US" baseline="30000" dirty="0" smtClean="0"/>
            <a:t>2</a:t>
          </a:r>
          <a:endParaRPr lang="en-US" dirty="0"/>
        </a:p>
      </dgm:t>
    </dgm:pt>
    <dgm:pt modelId="{7631BC15-CB25-44A3-9BF6-6D2EA9ACD8F3}" type="parTrans" cxnId="{88A7CFA6-CA47-4452-AB35-C95BB396D257}">
      <dgm:prSet/>
      <dgm:spPr/>
      <dgm:t>
        <a:bodyPr/>
        <a:lstStyle/>
        <a:p>
          <a:endParaRPr lang="en-US"/>
        </a:p>
      </dgm:t>
    </dgm:pt>
    <dgm:pt modelId="{E07739C4-9731-4C2B-B09F-D2B2CB8A2169}" type="sibTrans" cxnId="{88A7CFA6-CA47-4452-AB35-C95BB396D257}">
      <dgm:prSet/>
      <dgm:spPr/>
      <dgm:t>
        <a:bodyPr/>
        <a:lstStyle/>
        <a:p>
          <a:endParaRPr lang="en-US"/>
        </a:p>
      </dgm:t>
    </dgm:pt>
    <dgm:pt modelId="{68E80A14-7500-4D27-B42F-6B1CAF25A395}">
      <dgm:prSet/>
      <dgm:spPr/>
      <dgm:t>
        <a:bodyPr/>
        <a:lstStyle/>
        <a:p>
          <a:pPr rtl="0"/>
          <a:r>
            <a:rPr lang="en-US" dirty="0" smtClean="0"/>
            <a:t>Use in-graph indices for range queries*</a:t>
          </a:r>
          <a:endParaRPr lang="en-US" dirty="0"/>
        </a:p>
      </dgm:t>
    </dgm:pt>
    <dgm:pt modelId="{AE51C747-F371-43DC-B065-61FFA54C3A46}" type="parTrans" cxnId="{35CB4675-2694-4954-ABE8-E7387F819C07}">
      <dgm:prSet/>
      <dgm:spPr/>
      <dgm:t>
        <a:bodyPr/>
        <a:lstStyle/>
        <a:p>
          <a:endParaRPr lang="en-US"/>
        </a:p>
      </dgm:t>
    </dgm:pt>
    <dgm:pt modelId="{A28580C4-1AFE-4B14-AC88-D0E2DE041361}" type="sibTrans" cxnId="{35CB4675-2694-4954-ABE8-E7387F819C07}">
      <dgm:prSet/>
      <dgm:spPr/>
      <dgm:t>
        <a:bodyPr/>
        <a:lstStyle/>
        <a:p>
          <a:endParaRPr lang="en-US"/>
        </a:p>
      </dgm:t>
    </dgm:pt>
    <dgm:pt modelId="{0A4F015D-E1FE-471D-9F21-0DF3FDD90B85}">
      <dgm:prSet/>
      <dgm:spPr/>
      <dgm:t>
        <a:bodyPr/>
        <a:lstStyle/>
        <a:p>
          <a:pPr rtl="0"/>
          <a:r>
            <a:rPr lang="en-US" dirty="0" smtClean="0"/>
            <a:t>Node and Relationship Redundancy is not bad.</a:t>
          </a:r>
          <a:endParaRPr lang="en-US" dirty="0"/>
        </a:p>
      </dgm:t>
    </dgm:pt>
    <dgm:pt modelId="{2EA8E4B2-1DC3-4FEF-9DF3-F7ED8AEE4684}" type="parTrans" cxnId="{28D67BA2-6C13-4BF9-83F7-2B4B200AC02F}">
      <dgm:prSet/>
      <dgm:spPr/>
      <dgm:t>
        <a:bodyPr/>
        <a:lstStyle/>
        <a:p>
          <a:endParaRPr lang="en-US"/>
        </a:p>
      </dgm:t>
    </dgm:pt>
    <dgm:pt modelId="{CBF4212D-450F-4A89-9B48-426914C1B0C2}" type="sibTrans" cxnId="{28D67BA2-6C13-4BF9-83F7-2B4B200AC02F}">
      <dgm:prSet/>
      <dgm:spPr/>
      <dgm:t>
        <a:bodyPr/>
        <a:lstStyle/>
        <a:p>
          <a:endParaRPr lang="en-US"/>
        </a:p>
      </dgm:t>
    </dgm:pt>
    <dgm:pt modelId="{C5F6CD7C-BF1E-465F-BEE8-6FC5BCF4B75D}">
      <dgm:prSet/>
      <dgm:spPr/>
      <dgm:t>
        <a:bodyPr/>
        <a:lstStyle/>
        <a:p>
          <a:pPr rtl="0"/>
          <a:r>
            <a:rPr lang="en-US" dirty="0" smtClean="0"/>
            <a:t>Schema development over time</a:t>
          </a:r>
          <a:endParaRPr lang="en-US" dirty="0"/>
        </a:p>
      </dgm:t>
    </dgm:pt>
    <dgm:pt modelId="{685F69FD-3E36-404B-947B-6A244C4314FB}" type="parTrans" cxnId="{63C6ABB9-9EC4-43A0-9B27-D5752C2F42FD}">
      <dgm:prSet/>
      <dgm:spPr/>
      <dgm:t>
        <a:bodyPr/>
        <a:lstStyle/>
        <a:p>
          <a:endParaRPr lang="en-US"/>
        </a:p>
      </dgm:t>
    </dgm:pt>
    <dgm:pt modelId="{41869025-3D38-4211-8658-C795F869A99D}" type="sibTrans" cxnId="{63C6ABB9-9EC4-43A0-9B27-D5752C2F42FD}">
      <dgm:prSet/>
      <dgm:spPr/>
      <dgm:t>
        <a:bodyPr/>
        <a:lstStyle/>
        <a:p>
          <a:endParaRPr lang="en-US"/>
        </a:p>
      </dgm:t>
    </dgm:pt>
    <dgm:pt modelId="{BD541CC5-0271-46D2-A478-56119F0D0636}">
      <dgm:prSet/>
      <dgm:spPr/>
      <dgm:t>
        <a:bodyPr/>
        <a:lstStyle/>
        <a:p>
          <a:pPr rtl="0"/>
          <a:r>
            <a:rPr lang="en-US" dirty="0" smtClean="0"/>
            <a:t>Database extensions*</a:t>
          </a:r>
          <a:endParaRPr lang="en-US" dirty="0"/>
        </a:p>
      </dgm:t>
    </dgm:pt>
    <dgm:pt modelId="{EBA2C433-DCFC-4605-9BBC-0889969007D3}" type="parTrans" cxnId="{E8FF7BB6-12ED-4801-8236-83C0F7503369}">
      <dgm:prSet/>
      <dgm:spPr/>
      <dgm:t>
        <a:bodyPr/>
        <a:lstStyle/>
        <a:p>
          <a:endParaRPr lang="en-US"/>
        </a:p>
      </dgm:t>
    </dgm:pt>
    <dgm:pt modelId="{3D4A0A8E-B836-4BAD-8B47-8E07848F3CEE}" type="sibTrans" cxnId="{E8FF7BB6-12ED-4801-8236-83C0F7503369}">
      <dgm:prSet/>
      <dgm:spPr/>
      <dgm:t>
        <a:bodyPr/>
        <a:lstStyle/>
        <a:p>
          <a:endParaRPr lang="en-US"/>
        </a:p>
      </dgm:t>
    </dgm:pt>
    <dgm:pt modelId="{CC59624C-4452-45D5-AADE-3460068473AC}" type="pres">
      <dgm:prSet presAssocID="{DB207274-6EE1-4F57-BF64-04DD1F45E443}" presName="Name0" presStyleCnt="0">
        <dgm:presLayoutVars>
          <dgm:dir/>
          <dgm:animLvl val="lvl"/>
          <dgm:resizeHandles val="exact"/>
        </dgm:presLayoutVars>
      </dgm:prSet>
      <dgm:spPr/>
      <dgm:t>
        <a:bodyPr/>
        <a:lstStyle/>
        <a:p>
          <a:endParaRPr lang="en-US"/>
        </a:p>
      </dgm:t>
    </dgm:pt>
    <dgm:pt modelId="{7DF350CD-650D-499B-AB9C-6DDE040CB0EF}" type="pres">
      <dgm:prSet presAssocID="{632E8FE1-3CFE-4EB6-985C-E57133CDE1CB}" presName="composite" presStyleCnt="0"/>
      <dgm:spPr/>
    </dgm:pt>
    <dgm:pt modelId="{C0DA74EF-1065-4897-A876-272AB7BA0B4B}" type="pres">
      <dgm:prSet presAssocID="{632E8FE1-3CFE-4EB6-985C-E57133CDE1CB}" presName="parTx" presStyleLbl="alignNode1" presStyleIdx="0" presStyleCnt="1">
        <dgm:presLayoutVars>
          <dgm:chMax val="0"/>
          <dgm:chPref val="0"/>
          <dgm:bulletEnabled val="1"/>
        </dgm:presLayoutVars>
      </dgm:prSet>
      <dgm:spPr/>
      <dgm:t>
        <a:bodyPr/>
        <a:lstStyle/>
        <a:p>
          <a:endParaRPr lang="en-US"/>
        </a:p>
      </dgm:t>
    </dgm:pt>
    <dgm:pt modelId="{5730ED98-2798-4913-9C81-083F02DEC4C2}" type="pres">
      <dgm:prSet presAssocID="{632E8FE1-3CFE-4EB6-985C-E57133CDE1CB}" presName="desTx" presStyleLbl="alignAccFollowNode1" presStyleIdx="0" presStyleCnt="1">
        <dgm:presLayoutVars>
          <dgm:bulletEnabled val="1"/>
        </dgm:presLayoutVars>
      </dgm:prSet>
      <dgm:spPr/>
      <dgm:t>
        <a:bodyPr/>
        <a:lstStyle/>
        <a:p>
          <a:endParaRPr lang="en-US"/>
        </a:p>
      </dgm:t>
    </dgm:pt>
  </dgm:ptLst>
  <dgm:cxnLst>
    <dgm:cxn modelId="{8FE17AD8-AB49-45AD-B2B7-3645F0A45E51}" type="presOf" srcId="{BD541CC5-0271-46D2-A478-56119F0D0636}" destId="{5730ED98-2798-4913-9C81-083F02DEC4C2}" srcOrd="0" destOrd="8" presId="urn:microsoft.com/office/officeart/2005/8/layout/hList1"/>
    <dgm:cxn modelId="{4B18AA3B-6D26-49B7-A6E2-8CCFB7BD26FC}" srcId="{3841ED1B-5F76-4573-8142-3A10978C129E}" destId="{DEE3FD34-6605-422D-AF3E-2DE9D2C2FE65}" srcOrd="0" destOrd="0" parTransId="{10D75C6A-29D9-4CBE-8F1C-F3F3FFEDC7ED}" sibTransId="{BB6F2521-0D6D-4E50-9B6D-5C1AC370F657}"/>
    <dgm:cxn modelId="{C2435C2B-E02F-4472-8ED0-FEC9D5813152}" type="presOf" srcId="{3841ED1B-5F76-4573-8142-3A10978C129E}" destId="{5730ED98-2798-4913-9C81-083F02DEC4C2}" srcOrd="0" destOrd="1" presId="urn:microsoft.com/office/officeart/2005/8/layout/hList1"/>
    <dgm:cxn modelId="{2CB2117E-CDC6-4489-A6BF-B4536E8B7D26}" type="presOf" srcId="{DEE3FD34-6605-422D-AF3E-2DE9D2C2FE65}" destId="{5730ED98-2798-4913-9C81-083F02DEC4C2}" srcOrd="0" destOrd="2" presId="urn:microsoft.com/office/officeart/2005/8/layout/hList1"/>
    <dgm:cxn modelId="{BA412CC0-4050-4451-8AEF-76935DA8E2E4}" srcId="{632E8FE1-3CFE-4EB6-985C-E57133CDE1CB}" destId="{B9827BE0-0A4D-49F3-BC3D-AB2B37AAF182}" srcOrd="0" destOrd="0" parTransId="{293A29A5-2F90-4E93-9CE1-C5C38C80ECFD}" sibTransId="{92E6516E-C1CC-48FF-BF1A-715D659FD8BB}"/>
    <dgm:cxn modelId="{28D67BA2-6C13-4BF9-83F7-2B4B200AC02F}" srcId="{632E8FE1-3CFE-4EB6-985C-E57133CDE1CB}" destId="{0A4F015D-E1FE-471D-9F21-0DF3FDD90B85}" srcOrd="3" destOrd="0" parTransId="{2EA8E4B2-1DC3-4FEF-9DF3-F7ED8AEE4684}" sibTransId="{CBF4212D-450F-4A89-9B48-426914C1B0C2}"/>
    <dgm:cxn modelId="{35CB4675-2694-4954-ABE8-E7387F819C07}" srcId="{632E8FE1-3CFE-4EB6-985C-E57133CDE1CB}" destId="{68E80A14-7500-4D27-B42F-6B1CAF25A395}" srcOrd="2" destOrd="0" parTransId="{AE51C747-F371-43DC-B065-61FFA54C3A46}" sibTransId="{A28580C4-1AFE-4B14-AC88-D0E2DE041361}"/>
    <dgm:cxn modelId="{2FB954B2-3D01-4F15-BDDF-9F977F0FAD2E}" type="presOf" srcId="{632E8FE1-3CFE-4EB6-985C-E57133CDE1CB}" destId="{C0DA74EF-1065-4897-A876-272AB7BA0B4B}" srcOrd="0" destOrd="0" presId="urn:microsoft.com/office/officeart/2005/8/layout/hList1"/>
    <dgm:cxn modelId="{A4A193CB-602F-4C79-9ED6-3F4D964A5743}" type="presOf" srcId="{EA46D1B8-CC98-4EFA-8F12-AC05261ACCD2}" destId="{5730ED98-2798-4913-9C81-083F02DEC4C2}" srcOrd="0" destOrd="3" presId="urn:microsoft.com/office/officeart/2005/8/layout/hList1"/>
    <dgm:cxn modelId="{65DC2C19-3CD9-405F-84E1-EC8F68043CBE}" srcId="{3841ED1B-5F76-4573-8142-3A10978C129E}" destId="{EA46D1B8-CC98-4EFA-8F12-AC05261ACCD2}" srcOrd="1" destOrd="0" parTransId="{04618ADF-FC4E-4F31-BFD5-B8DFE1FE8A77}" sibTransId="{B64770B8-AA36-4EAC-A533-D3A1841617DE}"/>
    <dgm:cxn modelId="{C244A277-B22B-4FC8-B37E-02C44E8EC2E7}" type="presOf" srcId="{68E80A14-7500-4D27-B42F-6B1CAF25A395}" destId="{5730ED98-2798-4913-9C81-083F02DEC4C2}" srcOrd="0" destOrd="5" presId="urn:microsoft.com/office/officeart/2005/8/layout/hList1"/>
    <dgm:cxn modelId="{38D59F33-8946-4235-84B8-5C4754437438}" srcId="{632E8FE1-3CFE-4EB6-985C-E57133CDE1CB}" destId="{3841ED1B-5F76-4573-8142-3A10978C129E}" srcOrd="1" destOrd="0" parTransId="{B7549695-ACD9-4FD1-96BD-4112C99A3CB7}" sibTransId="{15C2A4A9-5E58-44CF-9819-B782960F96DD}"/>
    <dgm:cxn modelId="{BCF5E98F-1E6F-41F2-8CA3-67CE627483E9}" type="presOf" srcId="{0A4F015D-E1FE-471D-9F21-0DF3FDD90B85}" destId="{5730ED98-2798-4913-9C81-083F02DEC4C2}" srcOrd="0" destOrd="6" presId="urn:microsoft.com/office/officeart/2005/8/layout/hList1"/>
    <dgm:cxn modelId="{EB80B5BB-9D6F-449E-B426-56A9D7F22423}" type="presOf" srcId="{DB207274-6EE1-4F57-BF64-04DD1F45E443}" destId="{CC59624C-4452-45D5-AADE-3460068473AC}" srcOrd="0" destOrd="0" presId="urn:microsoft.com/office/officeart/2005/8/layout/hList1"/>
    <dgm:cxn modelId="{8DAB829D-7BDB-4F21-B9A7-E7AD5AFB9F90}" type="presOf" srcId="{B9B87585-482C-4509-9F80-CF9077A377DD}" destId="{5730ED98-2798-4913-9C81-083F02DEC4C2}" srcOrd="0" destOrd="4" presId="urn:microsoft.com/office/officeart/2005/8/layout/hList1"/>
    <dgm:cxn modelId="{2F4958D9-D893-43E9-B558-5EEBD9345A11}" type="presOf" srcId="{C5F6CD7C-BF1E-465F-BEE8-6FC5BCF4B75D}" destId="{5730ED98-2798-4913-9C81-083F02DEC4C2}" srcOrd="0" destOrd="7" presId="urn:microsoft.com/office/officeart/2005/8/layout/hList1"/>
    <dgm:cxn modelId="{88A7CFA6-CA47-4452-AB35-C95BB396D257}" srcId="{3841ED1B-5F76-4573-8142-3A10978C129E}" destId="{B9B87585-482C-4509-9F80-CF9077A377DD}" srcOrd="2" destOrd="0" parTransId="{7631BC15-CB25-44A3-9BF6-6D2EA9ACD8F3}" sibTransId="{E07739C4-9731-4C2B-B09F-D2B2CB8A2169}"/>
    <dgm:cxn modelId="{520B30EA-28B4-47B8-A424-B37855404163}" srcId="{DB207274-6EE1-4F57-BF64-04DD1F45E443}" destId="{632E8FE1-3CFE-4EB6-985C-E57133CDE1CB}" srcOrd="0" destOrd="0" parTransId="{866A8DBE-1195-48C0-A2E4-E11BA091732F}" sibTransId="{88EB809C-0BA9-43B9-8B8D-B15D2B28F27A}"/>
    <dgm:cxn modelId="{63C6ABB9-9EC4-43A0-9B27-D5752C2F42FD}" srcId="{632E8FE1-3CFE-4EB6-985C-E57133CDE1CB}" destId="{C5F6CD7C-BF1E-465F-BEE8-6FC5BCF4B75D}" srcOrd="4" destOrd="0" parTransId="{685F69FD-3E36-404B-947B-6A244C4314FB}" sibTransId="{41869025-3D38-4211-8658-C795F869A99D}"/>
    <dgm:cxn modelId="{E8FF7BB6-12ED-4801-8236-83C0F7503369}" srcId="{632E8FE1-3CFE-4EB6-985C-E57133CDE1CB}" destId="{BD541CC5-0271-46D2-A478-56119F0D0636}" srcOrd="5" destOrd="0" parTransId="{EBA2C433-DCFC-4605-9BBC-0889969007D3}" sibTransId="{3D4A0A8E-B836-4BAD-8B47-8E07848F3CEE}"/>
    <dgm:cxn modelId="{1B81AAD8-8EA3-4C83-B048-E163E3E57604}" type="presOf" srcId="{B9827BE0-0A4D-49F3-BC3D-AB2B37AAF182}" destId="{5730ED98-2798-4913-9C81-083F02DEC4C2}" srcOrd="0" destOrd="0" presId="urn:microsoft.com/office/officeart/2005/8/layout/hList1"/>
    <dgm:cxn modelId="{464B24EE-BA03-4D4B-9B15-35899254AFEC}" type="presParOf" srcId="{CC59624C-4452-45D5-AADE-3460068473AC}" destId="{7DF350CD-650D-499B-AB9C-6DDE040CB0EF}" srcOrd="0" destOrd="0" presId="urn:microsoft.com/office/officeart/2005/8/layout/hList1"/>
    <dgm:cxn modelId="{71C9E3C4-0289-4F9F-B0A6-7EBA3C71BBC4}" type="presParOf" srcId="{7DF350CD-650D-499B-AB9C-6DDE040CB0EF}" destId="{C0DA74EF-1065-4897-A876-272AB7BA0B4B}" srcOrd="0" destOrd="0" presId="urn:microsoft.com/office/officeart/2005/8/layout/hList1"/>
    <dgm:cxn modelId="{E57B463F-CAA9-4559-A87D-3315B8B6C9C3}" type="presParOf" srcId="{7DF350CD-650D-499B-AB9C-6DDE040CB0EF}" destId="{5730ED98-2798-4913-9C81-083F02DEC4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B207274-6EE1-4F57-BF64-04DD1F45E4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32E8FE1-3CFE-4EB6-985C-E57133CDE1CB}">
      <dgm:prSet custT="1"/>
      <dgm:spPr/>
      <dgm:t>
        <a:bodyPr/>
        <a:lstStyle/>
        <a:p>
          <a:pPr rtl="0"/>
          <a:r>
            <a:rPr lang="en-US" sz="3600" dirty="0" smtClean="0"/>
            <a:t>Graph Modeling Dilemmas:</a:t>
          </a:r>
          <a:endParaRPr lang="en-US" sz="3600" dirty="0"/>
        </a:p>
      </dgm:t>
    </dgm:pt>
    <dgm:pt modelId="{866A8DBE-1195-48C0-A2E4-E11BA091732F}" type="parTrans" cxnId="{520B30EA-28B4-47B8-A424-B37855404163}">
      <dgm:prSet/>
      <dgm:spPr/>
      <dgm:t>
        <a:bodyPr/>
        <a:lstStyle/>
        <a:p>
          <a:endParaRPr lang="en-US"/>
        </a:p>
      </dgm:t>
    </dgm:pt>
    <dgm:pt modelId="{88EB809C-0BA9-43B9-8B8D-B15D2B28F27A}" type="sibTrans" cxnId="{520B30EA-28B4-47B8-A424-B37855404163}">
      <dgm:prSet/>
      <dgm:spPr/>
      <dgm:t>
        <a:bodyPr/>
        <a:lstStyle/>
        <a:p>
          <a:endParaRPr lang="en-US"/>
        </a:p>
      </dgm:t>
    </dgm:pt>
    <dgm:pt modelId="{B9827BE0-0A4D-49F3-BC3D-AB2B37AAF182}">
      <dgm:prSet custT="1"/>
      <dgm:spPr/>
      <dgm:t>
        <a:bodyPr/>
        <a:lstStyle/>
        <a:p>
          <a:pPr rtl="0"/>
          <a:r>
            <a:rPr lang="en-US" sz="3600" dirty="0" smtClean="0"/>
            <a:t>Q: Should I create a Relationship or a Property?</a:t>
          </a:r>
          <a:endParaRPr lang="en-US" sz="3600" dirty="0"/>
        </a:p>
      </dgm:t>
    </dgm:pt>
    <dgm:pt modelId="{293A29A5-2F90-4E93-9CE1-C5C38C80ECFD}" type="parTrans" cxnId="{BA412CC0-4050-4451-8AEF-76935DA8E2E4}">
      <dgm:prSet/>
      <dgm:spPr/>
      <dgm:t>
        <a:bodyPr/>
        <a:lstStyle/>
        <a:p>
          <a:endParaRPr lang="en-US"/>
        </a:p>
      </dgm:t>
    </dgm:pt>
    <dgm:pt modelId="{92E6516E-C1CC-48FF-BF1A-715D659FD8BB}" type="sibTrans" cxnId="{BA412CC0-4050-4451-8AEF-76935DA8E2E4}">
      <dgm:prSet/>
      <dgm:spPr/>
      <dgm:t>
        <a:bodyPr/>
        <a:lstStyle/>
        <a:p>
          <a:endParaRPr lang="en-US"/>
        </a:p>
      </dgm:t>
    </dgm:pt>
    <dgm:pt modelId="{3841ED1B-5F76-4573-8142-3A10978C129E}">
      <dgm:prSet custT="1"/>
      <dgm:spPr/>
      <dgm:t>
        <a:bodyPr/>
        <a:lstStyle/>
        <a:p>
          <a:pPr rtl="0"/>
          <a:r>
            <a:rPr lang="en-US" sz="3600" dirty="0" smtClean="0"/>
            <a:t>Q: Should every node with the same key/value (property) be connected?</a:t>
          </a:r>
          <a:endParaRPr lang="en-US" sz="3600" dirty="0"/>
        </a:p>
      </dgm:t>
    </dgm:pt>
    <dgm:pt modelId="{B7549695-ACD9-4FD1-96BD-4112C99A3CB7}" type="parTrans" cxnId="{38D59F33-8946-4235-84B8-5C4754437438}">
      <dgm:prSet/>
      <dgm:spPr/>
      <dgm:t>
        <a:bodyPr/>
        <a:lstStyle/>
        <a:p>
          <a:endParaRPr lang="en-US"/>
        </a:p>
      </dgm:t>
    </dgm:pt>
    <dgm:pt modelId="{15C2A4A9-5E58-44CF-9819-B782960F96DD}" type="sibTrans" cxnId="{38D59F33-8946-4235-84B8-5C4754437438}">
      <dgm:prSet/>
      <dgm:spPr/>
      <dgm:t>
        <a:bodyPr/>
        <a:lstStyle/>
        <a:p>
          <a:endParaRPr lang="en-US"/>
        </a:p>
      </dgm:t>
    </dgm:pt>
    <dgm:pt modelId="{DEE3FD34-6605-422D-AF3E-2DE9D2C2FE65}">
      <dgm:prSet custT="1"/>
      <dgm:spPr/>
      <dgm:t>
        <a:bodyPr/>
        <a:lstStyle/>
        <a:p>
          <a:pPr rtl="0"/>
          <a:r>
            <a:rPr lang="en-US" sz="3600" dirty="0" smtClean="0"/>
            <a:t>A: It depends.</a:t>
          </a:r>
          <a:endParaRPr lang="en-US" sz="3600" dirty="0"/>
        </a:p>
      </dgm:t>
    </dgm:pt>
    <dgm:pt modelId="{10D75C6A-29D9-4CBE-8F1C-F3F3FFEDC7ED}" type="parTrans" cxnId="{4B18AA3B-6D26-49B7-A6E2-8CCFB7BD26FC}">
      <dgm:prSet/>
      <dgm:spPr/>
      <dgm:t>
        <a:bodyPr/>
        <a:lstStyle/>
        <a:p>
          <a:endParaRPr lang="en-US"/>
        </a:p>
      </dgm:t>
    </dgm:pt>
    <dgm:pt modelId="{BB6F2521-0D6D-4E50-9B6D-5C1AC370F657}" type="sibTrans" cxnId="{4B18AA3B-6D26-49B7-A6E2-8CCFB7BD26FC}">
      <dgm:prSet/>
      <dgm:spPr/>
      <dgm:t>
        <a:bodyPr/>
        <a:lstStyle/>
        <a:p>
          <a:endParaRPr lang="en-US"/>
        </a:p>
      </dgm:t>
    </dgm:pt>
    <dgm:pt modelId="{CC59624C-4452-45D5-AADE-3460068473AC}" type="pres">
      <dgm:prSet presAssocID="{DB207274-6EE1-4F57-BF64-04DD1F45E443}" presName="Name0" presStyleCnt="0">
        <dgm:presLayoutVars>
          <dgm:dir/>
          <dgm:animLvl val="lvl"/>
          <dgm:resizeHandles val="exact"/>
        </dgm:presLayoutVars>
      </dgm:prSet>
      <dgm:spPr/>
      <dgm:t>
        <a:bodyPr/>
        <a:lstStyle/>
        <a:p>
          <a:endParaRPr lang="en-US"/>
        </a:p>
      </dgm:t>
    </dgm:pt>
    <dgm:pt modelId="{7DF350CD-650D-499B-AB9C-6DDE040CB0EF}" type="pres">
      <dgm:prSet presAssocID="{632E8FE1-3CFE-4EB6-985C-E57133CDE1CB}" presName="composite" presStyleCnt="0"/>
      <dgm:spPr/>
    </dgm:pt>
    <dgm:pt modelId="{C0DA74EF-1065-4897-A876-272AB7BA0B4B}" type="pres">
      <dgm:prSet presAssocID="{632E8FE1-3CFE-4EB6-985C-E57133CDE1CB}" presName="parTx" presStyleLbl="alignNode1" presStyleIdx="0" presStyleCnt="1">
        <dgm:presLayoutVars>
          <dgm:chMax val="0"/>
          <dgm:chPref val="0"/>
          <dgm:bulletEnabled val="1"/>
        </dgm:presLayoutVars>
      </dgm:prSet>
      <dgm:spPr/>
      <dgm:t>
        <a:bodyPr/>
        <a:lstStyle/>
        <a:p>
          <a:endParaRPr lang="en-US"/>
        </a:p>
      </dgm:t>
    </dgm:pt>
    <dgm:pt modelId="{5730ED98-2798-4913-9C81-083F02DEC4C2}" type="pres">
      <dgm:prSet presAssocID="{632E8FE1-3CFE-4EB6-985C-E57133CDE1CB}" presName="desTx" presStyleLbl="alignAccFollowNode1" presStyleIdx="0" presStyleCnt="1">
        <dgm:presLayoutVars>
          <dgm:bulletEnabled val="1"/>
        </dgm:presLayoutVars>
      </dgm:prSet>
      <dgm:spPr/>
      <dgm:t>
        <a:bodyPr/>
        <a:lstStyle/>
        <a:p>
          <a:endParaRPr lang="en-US"/>
        </a:p>
      </dgm:t>
    </dgm:pt>
  </dgm:ptLst>
  <dgm:cxnLst>
    <dgm:cxn modelId="{4B18AA3B-6D26-49B7-A6E2-8CCFB7BD26FC}" srcId="{632E8FE1-3CFE-4EB6-985C-E57133CDE1CB}" destId="{DEE3FD34-6605-422D-AF3E-2DE9D2C2FE65}" srcOrd="2" destOrd="0" parTransId="{10D75C6A-29D9-4CBE-8F1C-F3F3FFEDC7ED}" sibTransId="{BB6F2521-0D6D-4E50-9B6D-5C1AC370F657}"/>
    <dgm:cxn modelId="{BA412CC0-4050-4451-8AEF-76935DA8E2E4}" srcId="{632E8FE1-3CFE-4EB6-985C-E57133CDE1CB}" destId="{B9827BE0-0A4D-49F3-BC3D-AB2B37AAF182}" srcOrd="0" destOrd="0" parTransId="{293A29A5-2F90-4E93-9CE1-C5C38C80ECFD}" sibTransId="{92E6516E-C1CC-48FF-BF1A-715D659FD8BB}"/>
    <dgm:cxn modelId="{323B1FB9-FCCD-4FFE-8E61-E827B82399D3}" type="presOf" srcId="{DB207274-6EE1-4F57-BF64-04DD1F45E443}" destId="{CC59624C-4452-45D5-AADE-3460068473AC}" srcOrd="0" destOrd="0" presId="urn:microsoft.com/office/officeart/2005/8/layout/hList1"/>
    <dgm:cxn modelId="{38D59F33-8946-4235-84B8-5C4754437438}" srcId="{632E8FE1-3CFE-4EB6-985C-E57133CDE1CB}" destId="{3841ED1B-5F76-4573-8142-3A10978C129E}" srcOrd="1" destOrd="0" parTransId="{B7549695-ACD9-4FD1-96BD-4112C99A3CB7}" sibTransId="{15C2A4A9-5E58-44CF-9819-B782960F96DD}"/>
    <dgm:cxn modelId="{E3D090F8-4B21-48A1-BA34-CA950CE69E2F}" type="presOf" srcId="{632E8FE1-3CFE-4EB6-985C-E57133CDE1CB}" destId="{C0DA74EF-1065-4897-A876-272AB7BA0B4B}" srcOrd="0" destOrd="0" presId="urn:microsoft.com/office/officeart/2005/8/layout/hList1"/>
    <dgm:cxn modelId="{0E937BDC-2B20-4595-9F2B-A5F9BFCF8F3A}" type="presOf" srcId="{B9827BE0-0A4D-49F3-BC3D-AB2B37AAF182}" destId="{5730ED98-2798-4913-9C81-083F02DEC4C2}" srcOrd="0" destOrd="0" presId="urn:microsoft.com/office/officeart/2005/8/layout/hList1"/>
    <dgm:cxn modelId="{E28F79DB-6F73-4460-A321-91EA24FB309E}" type="presOf" srcId="{DEE3FD34-6605-422D-AF3E-2DE9D2C2FE65}" destId="{5730ED98-2798-4913-9C81-083F02DEC4C2}" srcOrd="0" destOrd="2" presId="urn:microsoft.com/office/officeart/2005/8/layout/hList1"/>
    <dgm:cxn modelId="{520B30EA-28B4-47B8-A424-B37855404163}" srcId="{DB207274-6EE1-4F57-BF64-04DD1F45E443}" destId="{632E8FE1-3CFE-4EB6-985C-E57133CDE1CB}" srcOrd="0" destOrd="0" parTransId="{866A8DBE-1195-48C0-A2E4-E11BA091732F}" sibTransId="{88EB809C-0BA9-43B9-8B8D-B15D2B28F27A}"/>
    <dgm:cxn modelId="{093A35E5-3EB6-4BC6-825D-3A657C999F46}" type="presOf" srcId="{3841ED1B-5F76-4573-8142-3A10978C129E}" destId="{5730ED98-2798-4913-9C81-083F02DEC4C2}" srcOrd="0" destOrd="1" presId="urn:microsoft.com/office/officeart/2005/8/layout/hList1"/>
    <dgm:cxn modelId="{CCA10CDB-9F0A-434D-9131-0ADCA15320B9}" type="presParOf" srcId="{CC59624C-4452-45D5-AADE-3460068473AC}" destId="{7DF350CD-650D-499B-AB9C-6DDE040CB0EF}" srcOrd="0" destOrd="0" presId="urn:microsoft.com/office/officeart/2005/8/layout/hList1"/>
    <dgm:cxn modelId="{B3746DAD-1BCC-407A-AE65-DC93CD5803FA}" type="presParOf" srcId="{7DF350CD-650D-499B-AB9C-6DDE040CB0EF}" destId="{C0DA74EF-1065-4897-A876-272AB7BA0B4B}" srcOrd="0" destOrd="0" presId="urn:microsoft.com/office/officeart/2005/8/layout/hList1"/>
    <dgm:cxn modelId="{5B0D204B-F30B-4640-AE63-C9E788AF39B0}" type="presParOf" srcId="{7DF350CD-650D-499B-AB9C-6DDE040CB0EF}" destId="{5730ED98-2798-4913-9C81-083F02DEC4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664B0DB-2E32-4E15-96EF-1030A8A1C56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612B7464-E2D1-45A5-B5B1-59974C221C39}">
      <dgm:prSet custT="1"/>
      <dgm:spPr/>
      <dgm:t>
        <a:bodyPr/>
        <a:lstStyle/>
        <a:p>
          <a:pPr rtl="0"/>
          <a:r>
            <a:rPr lang="en-US" sz="4800" smtClean="0"/>
            <a:t>OLTP</a:t>
          </a:r>
          <a:endParaRPr lang="en-US" sz="4800"/>
        </a:p>
      </dgm:t>
    </dgm:pt>
    <dgm:pt modelId="{155CCFC6-178A-416A-90AC-692494FC83A5}" type="parTrans" cxnId="{5F76B174-0DF6-4406-822F-05EB24F2BCFA}">
      <dgm:prSet/>
      <dgm:spPr/>
      <dgm:t>
        <a:bodyPr/>
        <a:lstStyle/>
        <a:p>
          <a:endParaRPr lang="en-US"/>
        </a:p>
      </dgm:t>
    </dgm:pt>
    <dgm:pt modelId="{F5E06C3B-7312-4A53-8929-9A5F7E86EC90}" type="sibTrans" cxnId="{5F76B174-0DF6-4406-822F-05EB24F2BCFA}">
      <dgm:prSet/>
      <dgm:spPr/>
      <dgm:t>
        <a:bodyPr/>
        <a:lstStyle/>
        <a:p>
          <a:endParaRPr lang="en-US"/>
        </a:p>
      </dgm:t>
    </dgm:pt>
    <dgm:pt modelId="{23F24508-D083-4FED-AA98-0E2E61A8D651}">
      <dgm:prSet custT="1"/>
      <dgm:spPr/>
      <dgm:t>
        <a:bodyPr/>
        <a:lstStyle/>
        <a:p>
          <a:pPr rtl="0"/>
          <a:r>
            <a:rPr lang="en-US" sz="2400" smtClean="0"/>
            <a:t>Graph Databases</a:t>
          </a:r>
          <a:endParaRPr lang="en-US" sz="2400"/>
        </a:p>
      </dgm:t>
    </dgm:pt>
    <dgm:pt modelId="{0BE196F0-2D68-4A32-B528-A44F993AA753}" type="parTrans" cxnId="{93F08C50-FB1B-441D-9D40-48E4E18E75AB}">
      <dgm:prSet/>
      <dgm:spPr/>
      <dgm:t>
        <a:bodyPr/>
        <a:lstStyle/>
        <a:p>
          <a:endParaRPr lang="en-US"/>
        </a:p>
      </dgm:t>
    </dgm:pt>
    <dgm:pt modelId="{697E6272-B496-4AC2-B2CA-0C71022128EB}" type="sibTrans" cxnId="{93F08C50-FB1B-441D-9D40-48E4E18E75AB}">
      <dgm:prSet/>
      <dgm:spPr/>
      <dgm:t>
        <a:bodyPr/>
        <a:lstStyle/>
        <a:p>
          <a:endParaRPr lang="en-US"/>
        </a:p>
      </dgm:t>
    </dgm:pt>
    <dgm:pt modelId="{489D793F-9BD9-435F-9DAF-27A8418F58AE}">
      <dgm:prSet custT="1"/>
      <dgm:spPr/>
      <dgm:t>
        <a:bodyPr/>
        <a:lstStyle/>
        <a:p>
          <a:pPr rtl="0"/>
          <a:r>
            <a:rPr lang="en-US" sz="2400" dirty="0" smtClean="0"/>
            <a:t>Native Graph Storage</a:t>
          </a:r>
          <a:endParaRPr lang="en-US" sz="2400" dirty="0"/>
        </a:p>
      </dgm:t>
    </dgm:pt>
    <dgm:pt modelId="{566285A2-5EF0-4A7F-A603-EF2F1ECF38B8}" type="parTrans" cxnId="{60329AEE-CCC5-4873-979D-9CF1D5B504DA}">
      <dgm:prSet/>
      <dgm:spPr/>
      <dgm:t>
        <a:bodyPr/>
        <a:lstStyle/>
        <a:p>
          <a:endParaRPr lang="en-US"/>
        </a:p>
      </dgm:t>
    </dgm:pt>
    <dgm:pt modelId="{0BD4E432-4AB6-40BF-810D-395B1718EEAF}" type="sibTrans" cxnId="{60329AEE-CCC5-4873-979D-9CF1D5B504DA}">
      <dgm:prSet/>
      <dgm:spPr/>
      <dgm:t>
        <a:bodyPr/>
        <a:lstStyle/>
        <a:p>
          <a:endParaRPr lang="en-US"/>
        </a:p>
      </dgm:t>
    </dgm:pt>
    <dgm:pt modelId="{C423313F-0FFA-4FFC-A52B-A4D8AB026F3F}">
      <dgm:prSet custT="1"/>
      <dgm:spPr/>
      <dgm:t>
        <a:bodyPr/>
        <a:lstStyle/>
        <a:p>
          <a:pPr rtl="0"/>
          <a:r>
            <a:rPr lang="en-US" sz="4800" smtClean="0"/>
            <a:t>OLAP</a:t>
          </a:r>
          <a:endParaRPr lang="en-US" sz="4800"/>
        </a:p>
      </dgm:t>
    </dgm:pt>
    <dgm:pt modelId="{E9ACF5C6-16D8-4B5F-8A03-E7CD62BAD5AE}" type="parTrans" cxnId="{27E74DC6-B3BB-41F0-9EEF-063DD9A3FBB6}">
      <dgm:prSet/>
      <dgm:spPr/>
      <dgm:t>
        <a:bodyPr/>
        <a:lstStyle/>
        <a:p>
          <a:endParaRPr lang="en-US"/>
        </a:p>
      </dgm:t>
    </dgm:pt>
    <dgm:pt modelId="{72D98DB5-2278-44F5-BCCD-A7C57582852B}" type="sibTrans" cxnId="{27E74DC6-B3BB-41F0-9EEF-063DD9A3FBB6}">
      <dgm:prSet/>
      <dgm:spPr/>
      <dgm:t>
        <a:bodyPr/>
        <a:lstStyle/>
        <a:p>
          <a:endParaRPr lang="en-US"/>
        </a:p>
      </dgm:t>
    </dgm:pt>
    <dgm:pt modelId="{B61F3334-676C-4FFD-9162-85C4CCB67AFB}">
      <dgm:prSet custT="1"/>
      <dgm:spPr/>
      <dgm:t>
        <a:bodyPr/>
        <a:lstStyle/>
        <a:p>
          <a:pPr rtl="0"/>
          <a:r>
            <a:rPr lang="en-US" sz="2400" smtClean="0"/>
            <a:t>Graph Compute Engines</a:t>
          </a:r>
          <a:endParaRPr lang="en-US" sz="2400"/>
        </a:p>
      </dgm:t>
    </dgm:pt>
    <dgm:pt modelId="{E57C8354-0FD7-444E-9BF2-116C283BC7DD}" type="parTrans" cxnId="{39C739FD-9AF1-4EF5-8558-D852A49EA651}">
      <dgm:prSet/>
      <dgm:spPr/>
      <dgm:t>
        <a:bodyPr/>
        <a:lstStyle/>
        <a:p>
          <a:endParaRPr lang="en-US"/>
        </a:p>
      </dgm:t>
    </dgm:pt>
    <dgm:pt modelId="{FFD08AB0-C6D8-4D17-A8A6-11BEBBB056C3}" type="sibTrans" cxnId="{39C739FD-9AF1-4EF5-8558-D852A49EA651}">
      <dgm:prSet/>
      <dgm:spPr/>
      <dgm:t>
        <a:bodyPr/>
        <a:lstStyle/>
        <a:p>
          <a:endParaRPr lang="en-US"/>
        </a:p>
      </dgm:t>
    </dgm:pt>
    <dgm:pt modelId="{5A6DFEFE-C1FC-45AF-A33A-D90865BD3945}">
      <dgm:prSet custT="1"/>
      <dgm:spPr/>
      <dgm:t>
        <a:bodyPr/>
        <a:lstStyle/>
        <a:p>
          <a:pPr rtl="0"/>
          <a:r>
            <a:rPr lang="en-US" sz="2400" smtClean="0"/>
            <a:t>Index-free adjacency processing</a:t>
          </a:r>
          <a:endParaRPr lang="en-US" sz="2400"/>
        </a:p>
      </dgm:t>
    </dgm:pt>
    <dgm:pt modelId="{6C594F77-F8BC-4BF9-9FA8-027F41C49AB0}" type="parTrans" cxnId="{15028448-A218-4CE7-A89C-C6D5B1E7F9A9}">
      <dgm:prSet/>
      <dgm:spPr/>
      <dgm:t>
        <a:bodyPr/>
        <a:lstStyle/>
        <a:p>
          <a:endParaRPr lang="en-US"/>
        </a:p>
      </dgm:t>
    </dgm:pt>
    <dgm:pt modelId="{ED8775CD-A6E2-4214-A0AF-90FA1CC98154}" type="sibTrans" cxnId="{15028448-A218-4CE7-A89C-C6D5B1E7F9A9}">
      <dgm:prSet/>
      <dgm:spPr/>
      <dgm:t>
        <a:bodyPr/>
        <a:lstStyle/>
        <a:p>
          <a:endParaRPr lang="en-US"/>
        </a:p>
      </dgm:t>
    </dgm:pt>
    <dgm:pt modelId="{D5022576-B06D-4D6C-A0EF-495536180A1E}">
      <dgm:prSet custT="1"/>
      <dgm:spPr/>
      <dgm:t>
        <a:bodyPr/>
        <a:lstStyle/>
        <a:p>
          <a:pPr rtl="0"/>
          <a:r>
            <a:rPr lang="en-US" sz="2400" smtClean="0"/>
            <a:t>Identify clusters in data</a:t>
          </a:r>
          <a:endParaRPr lang="en-US" sz="2400"/>
        </a:p>
      </dgm:t>
    </dgm:pt>
    <dgm:pt modelId="{8C2C713F-3544-44CD-8F24-2C2BB8EA0E56}" type="parTrans" cxnId="{A61CE3C2-86C4-4F73-B328-64B6F66922D6}">
      <dgm:prSet/>
      <dgm:spPr/>
      <dgm:t>
        <a:bodyPr/>
        <a:lstStyle/>
        <a:p>
          <a:endParaRPr lang="en-US"/>
        </a:p>
      </dgm:t>
    </dgm:pt>
    <dgm:pt modelId="{5749485B-DC3A-427A-98BD-CD992CEB4D06}" type="sibTrans" cxnId="{A61CE3C2-86C4-4F73-B328-64B6F66922D6}">
      <dgm:prSet/>
      <dgm:spPr/>
      <dgm:t>
        <a:bodyPr/>
        <a:lstStyle/>
        <a:p>
          <a:endParaRPr lang="en-US"/>
        </a:p>
      </dgm:t>
    </dgm:pt>
    <dgm:pt modelId="{CDA0FB5A-4A1A-4C5E-A650-0A4774ADEECE}">
      <dgm:prSet custT="1"/>
      <dgm:spPr/>
      <dgm:t>
        <a:bodyPr/>
        <a:lstStyle/>
        <a:p>
          <a:pPr rtl="0"/>
          <a:r>
            <a:rPr lang="en-US" sz="2400" smtClean="0"/>
            <a:t>Optimized for scanning and processing large sets</a:t>
          </a:r>
          <a:endParaRPr lang="en-US" sz="2400"/>
        </a:p>
      </dgm:t>
    </dgm:pt>
    <dgm:pt modelId="{6EACB027-8157-4E9D-9B92-16852262C7BC}" type="parTrans" cxnId="{504E0457-85E1-4BF4-9071-A7349B568607}">
      <dgm:prSet/>
      <dgm:spPr/>
      <dgm:t>
        <a:bodyPr/>
        <a:lstStyle/>
        <a:p>
          <a:endParaRPr lang="en-US"/>
        </a:p>
      </dgm:t>
    </dgm:pt>
    <dgm:pt modelId="{407B4E35-E551-4744-935D-98677F77347C}" type="sibTrans" cxnId="{504E0457-85E1-4BF4-9071-A7349B568607}">
      <dgm:prSet/>
      <dgm:spPr/>
      <dgm:t>
        <a:bodyPr/>
        <a:lstStyle/>
        <a:p>
          <a:endParaRPr lang="en-US"/>
        </a:p>
      </dgm:t>
    </dgm:pt>
    <dgm:pt modelId="{C48A5FF5-BA46-4F15-99DD-DB2E2F2CD3AD}" type="pres">
      <dgm:prSet presAssocID="{A664B0DB-2E32-4E15-96EF-1030A8A1C56A}" presName="Name0" presStyleCnt="0">
        <dgm:presLayoutVars>
          <dgm:dir/>
          <dgm:animLvl val="lvl"/>
          <dgm:resizeHandles val="exact"/>
        </dgm:presLayoutVars>
      </dgm:prSet>
      <dgm:spPr/>
      <dgm:t>
        <a:bodyPr/>
        <a:lstStyle/>
        <a:p>
          <a:endParaRPr lang="en-US"/>
        </a:p>
      </dgm:t>
    </dgm:pt>
    <dgm:pt modelId="{091D04A3-9935-4015-BD37-898783894C35}" type="pres">
      <dgm:prSet presAssocID="{612B7464-E2D1-45A5-B5B1-59974C221C39}" presName="linNode" presStyleCnt="0"/>
      <dgm:spPr/>
    </dgm:pt>
    <dgm:pt modelId="{D908F4FC-41E1-415D-84E6-A61FEEE71402}" type="pres">
      <dgm:prSet presAssocID="{612B7464-E2D1-45A5-B5B1-59974C221C39}" presName="parentText" presStyleLbl="node1" presStyleIdx="0" presStyleCnt="2">
        <dgm:presLayoutVars>
          <dgm:chMax val="1"/>
          <dgm:bulletEnabled val="1"/>
        </dgm:presLayoutVars>
      </dgm:prSet>
      <dgm:spPr/>
      <dgm:t>
        <a:bodyPr/>
        <a:lstStyle/>
        <a:p>
          <a:endParaRPr lang="en-US"/>
        </a:p>
      </dgm:t>
    </dgm:pt>
    <dgm:pt modelId="{5D53F6FF-E4E6-4990-937F-CC95D665B14E}" type="pres">
      <dgm:prSet presAssocID="{612B7464-E2D1-45A5-B5B1-59974C221C39}" presName="descendantText" presStyleLbl="alignAccFollowNode1" presStyleIdx="0" presStyleCnt="2">
        <dgm:presLayoutVars>
          <dgm:bulletEnabled val="1"/>
        </dgm:presLayoutVars>
      </dgm:prSet>
      <dgm:spPr/>
      <dgm:t>
        <a:bodyPr/>
        <a:lstStyle/>
        <a:p>
          <a:endParaRPr lang="en-US"/>
        </a:p>
      </dgm:t>
    </dgm:pt>
    <dgm:pt modelId="{548098AE-7985-442D-88F3-37CE6E252CD7}" type="pres">
      <dgm:prSet presAssocID="{F5E06C3B-7312-4A53-8929-9A5F7E86EC90}" presName="sp" presStyleCnt="0"/>
      <dgm:spPr/>
    </dgm:pt>
    <dgm:pt modelId="{1510660B-1000-416C-832F-E5FB7ED3B0CB}" type="pres">
      <dgm:prSet presAssocID="{C423313F-0FFA-4FFC-A52B-A4D8AB026F3F}" presName="linNode" presStyleCnt="0"/>
      <dgm:spPr/>
    </dgm:pt>
    <dgm:pt modelId="{AA3C010E-016C-4DD0-9D76-93CDD1402B42}" type="pres">
      <dgm:prSet presAssocID="{C423313F-0FFA-4FFC-A52B-A4D8AB026F3F}" presName="parentText" presStyleLbl="node1" presStyleIdx="1" presStyleCnt="2">
        <dgm:presLayoutVars>
          <dgm:chMax val="1"/>
          <dgm:bulletEnabled val="1"/>
        </dgm:presLayoutVars>
      </dgm:prSet>
      <dgm:spPr/>
      <dgm:t>
        <a:bodyPr/>
        <a:lstStyle/>
        <a:p>
          <a:endParaRPr lang="en-US"/>
        </a:p>
      </dgm:t>
    </dgm:pt>
    <dgm:pt modelId="{8E419EE3-CD24-41B3-949B-0ACCF60C46D8}" type="pres">
      <dgm:prSet presAssocID="{C423313F-0FFA-4FFC-A52B-A4D8AB026F3F}" presName="descendantText" presStyleLbl="alignAccFollowNode1" presStyleIdx="1" presStyleCnt="2">
        <dgm:presLayoutVars>
          <dgm:bulletEnabled val="1"/>
        </dgm:presLayoutVars>
      </dgm:prSet>
      <dgm:spPr/>
      <dgm:t>
        <a:bodyPr/>
        <a:lstStyle/>
        <a:p>
          <a:endParaRPr lang="en-US"/>
        </a:p>
      </dgm:t>
    </dgm:pt>
  </dgm:ptLst>
  <dgm:cxnLst>
    <dgm:cxn modelId="{15028448-A218-4CE7-A89C-C6D5B1E7F9A9}" srcId="{C423313F-0FFA-4FFC-A52B-A4D8AB026F3F}" destId="{5A6DFEFE-C1FC-45AF-A33A-D90865BD3945}" srcOrd="1" destOrd="0" parTransId="{6C594F77-F8BC-4BF9-9FA8-027F41C49AB0}" sibTransId="{ED8775CD-A6E2-4214-A0AF-90FA1CC98154}"/>
    <dgm:cxn modelId="{39C739FD-9AF1-4EF5-8558-D852A49EA651}" srcId="{C423313F-0FFA-4FFC-A52B-A4D8AB026F3F}" destId="{B61F3334-676C-4FFD-9162-85C4CCB67AFB}" srcOrd="0" destOrd="0" parTransId="{E57C8354-0FD7-444E-9BF2-116C283BC7DD}" sibTransId="{FFD08AB0-C6D8-4D17-A8A6-11BEBBB056C3}"/>
    <dgm:cxn modelId="{27E74DC6-B3BB-41F0-9EEF-063DD9A3FBB6}" srcId="{A664B0DB-2E32-4E15-96EF-1030A8A1C56A}" destId="{C423313F-0FFA-4FFC-A52B-A4D8AB026F3F}" srcOrd="1" destOrd="0" parTransId="{E9ACF5C6-16D8-4B5F-8A03-E7CD62BAD5AE}" sibTransId="{72D98DB5-2278-44F5-BCCD-A7C57582852B}"/>
    <dgm:cxn modelId="{60329AEE-CCC5-4873-979D-9CF1D5B504DA}" srcId="{612B7464-E2D1-45A5-B5B1-59974C221C39}" destId="{489D793F-9BD9-435F-9DAF-27A8418F58AE}" srcOrd="1" destOrd="0" parTransId="{566285A2-5EF0-4A7F-A603-EF2F1ECF38B8}" sibTransId="{0BD4E432-4AB6-40BF-810D-395B1718EEAF}"/>
    <dgm:cxn modelId="{8690AE35-F493-4113-821B-5C51B75BB642}" type="presOf" srcId="{CDA0FB5A-4A1A-4C5E-A650-0A4774ADEECE}" destId="{8E419EE3-CD24-41B3-949B-0ACCF60C46D8}" srcOrd="0" destOrd="3" presId="urn:microsoft.com/office/officeart/2005/8/layout/vList5"/>
    <dgm:cxn modelId="{C22A0C8E-FD8B-4396-9A74-17772D689C34}" type="presOf" srcId="{C423313F-0FFA-4FFC-A52B-A4D8AB026F3F}" destId="{AA3C010E-016C-4DD0-9D76-93CDD1402B42}" srcOrd="0" destOrd="0" presId="urn:microsoft.com/office/officeart/2005/8/layout/vList5"/>
    <dgm:cxn modelId="{F277C1A1-C827-4692-9390-037F6B4FB0C5}" type="presOf" srcId="{489D793F-9BD9-435F-9DAF-27A8418F58AE}" destId="{5D53F6FF-E4E6-4990-937F-CC95D665B14E}" srcOrd="0" destOrd="1" presId="urn:microsoft.com/office/officeart/2005/8/layout/vList5"/>
    <dgm:cxn modelId="{93F08C50-FB1B-441D-9D40-48E4E18E75AB}" srcId="{612B7464-E2D1-45A5-B5B1-59974C221C39}" destId="{23F24508-D083-4FED-AA98-0E2E61A8D651}" srcOrd="0" destOrd="0" parTransId="{0BE196F0-2D68-4A32-B528-A44F993AA753}" sibTransId="{697E6272-B496-4AC2-B2CA-0C71022128EB}"/>
    <dgm:cxn modelId="{A61CE3C2-86C4-4F73-B328-64B6F66922D6}" srcId="{C423313F-0FFA-4FFC-A52B-A4D8AB026F3F}" destId="{D5022576-B06D-4D6C-A0EF-495536180A1E}" srcOrd="2" destOrd="0" parTransId="{8C2C713F-3544-44CD-8F24-2C2BB8EA0E56}" sibTransId="{5749485B-DC3A-427A-98BD-CD992CEB4D06}"/>
    <dgm:cxn modelId="{9EA0FE52-81BB-4E98-8B17-2D82C3BF11A7}" type="presOf" srcId="{612B7464-E2D1-45A5-B5B1-59974C221C39}" destId="{D908F4FC-41E1-415D-84E6-A61FEEE71402}" srcOrd="0" destOrd="0" presId="urn:microsoft.com/office/officeart/2005/8/layout/vList5"/>
    <dgm:cxn modelId="{85E5DCB9-E167-44BC-AB9E-D5FCD7E0EE39}" type="presOf" srcId="{B61F3334-676C-4FFD-9162-85C4CCB67AFB}" destId="{8E419EE3-CD24-41B3-949B-0ACCF60C46D8}" srcOrd="0" destOrd="0" presId="urn:microsoft.com/office/officeart/2005/8/layout/vList5"/>
    <dgm:cxn modelId="{5F76B174-0DF6-4406-822F-05EB24F2BCFA}" srcId="{A664B0DB-2E32-4E15-96EF-1030A8A1C56A}" destId="{612B7464-E2D1-45A5-B5B1-59974C221C39}" srcOrd="0" destOrd="0" parTransId="{155CCFC6-178A-416A-90AC-692494FC83A5}" sibTransId="{F5E06C3B-7312-4A53-8929-9A5F7E86EC90}"/>
    <dgm:cxn modelId="{504E0457-85E1-4BF4-9071-A7349B568607}" srcId="{C423313F-0FFA-4FFC-A52B-A4D8AB026F3F}" destId="{CDA0FB5A-4A1A-4C5E-A650-0A4774ADEECE}" srcOrd="3" destOrd="0" parTransId="{6EACB027-8157-4E9D-9B92-16852262C7BC}" sibTransId="{407B4E35-E551-4744-935D-98677F77347C}"/>
    <dgm:cxn modelId="{5ED249E3-FB9E-4537-A843-E6EC1214AC0C}" type="presOf" srcId="{D5022576-B06D-4D6C-A0EF-495536180A1E}" destId="{8E419EE3-CD24-41B3-949B-0ACCF60C46D8}" srcOrd="0" destOrd="2" presId="urn:microsoft.com/office/officeart/2005/8/layout/vList5"/>
    <dgm:cxn modelId="{40F5D4FE-45EA-41E1-B882-E3F38EEFB288}" type="presOf" srcId="{A664B0DB-2E32-4E15-96EF-1030A8A1C56A}" destId="{C48A5FF5-BA46-4F15-99DD-DB2E2F2CD3AD}" srcOrd="0" destOrd="0" presId="urn:microsoft.com/office/officeart/2005/8/layout/vList5"/>
    <dgm:cxn modelId="{4270E08B-DDB7-4417-BA61-9E8ACDC16EE0}" type="presOf" srcId="{23F24508-D083-4FED-AA98-0E2E61A8D651}" destId="{5D53F6FF-E4E6-4990-937F-CC95D665B14E}" srcOrd="0" destOrd="0" presId="urn:microsoft.com/office/officeart/2005/8/layout/vList5"/>
    <dgm:cxn modelId="{B5C20A29-822F-4EE2-B290-CF9C9788BC9F}" type="presOf" srcId="{5A6DFEFE-C1FC-45AF-A33A-D90865BD3945}" destId="{8E419EE3-CD24-41B3-949B-0ACCF60C46D8}" srcOrd="0" destOrd="1" presId="urn:microsoft.com/office/officeart/2005/8/layout/vList5"/>
    <dgm:cxn modelId="{EF12A358-FDDB-4FBE-A531-BA2D697D29AF}" type="presParOf" srcId="{C48A5FF5-BA46-4F15-99DD-DB2E2F2CD3AD}" destId="{091D04A3-9935-4015-BD37-898783894C35}" srcOrd="0" destOrd="0" presId="urn:microsoft.com/office/officeart/2005/8/layout/vList5"/>
    <dgm:cxn modelId="{19C6A980-7456-42BC-9F81-60F796DFD46E}" type="presParOf" srcId="{091D04A3-9935-4015-BD37-898783894C35}" destId="{D908F4FC-41E1-415D-84E6-A61FEEE71402}" srcOrd="0" destOrd="0" presId="urn:microsoft.com/office/officeart/2005/8/layout/vList5"/>
    <dgm:cxn modelId="{90CCFC71-D596-43AC-9ECE-6EF4BB52F305}" type="presParOf" srcId="{091D04A3-9935-4015-BD37-898783894C35}" destId="{5D53F6FF-E4E6-4990-937F-CC95D665B14E}" srcOrd="1" destOrd="0" presId="urn:microsoft.com/office/officeart/2005/8/layout/vList5"/>
    <dgm:cxn modelId="{4E159583-FAFC-4F62-BDFD-CE4A3AB6FD33}" type="presParOf" srcId="{C48A5FF5-BA46-4F15-99DD-DB2E2F2CD3AD}" destId="{548098AE-7985-442D-88F3-37CE6E252CD7}" srcOrd="1" destOrd="0" presId="urn:microsoft.com/office/officeart/2005/8/layout/vList5"/>
    <dgm:cxn modelId="{34314420-EA98-4000-A4BA-36693561E2CA}" type="presParOf" srcId="{C48A5FF5-BA46-4F15-99DD-DB2E2F2CD3AD}" destId="{1510660B-1000-416C-832F-E5FB7ED3B0CB}" srcOrd="2" destOrd="0" presId="urn:microsoft.com/office/officeart/2005/8/layout/vList5"/>
    <dgm:cxn modelId="{C9ACAFED-273E-412D-9C03-8AF7F9050B10}" type="presParOf" srcId="{1510660B-1000-416C-832F-E5FB7ED3B0CB}" destId="{AA3C010E-016C-4DD0-9D76-93CDD1402B42}" srcOrd="0" destOrd="0" presId="urn:microsoft.com/office/officeart/2005/8/layout/vList5"/>
    <dgm:cxn modelId="{66F505F9-2B24-4A7B-BA34-E52AAA68AD8D}" type="presParOf" srcId="{1510660B-1000-416C-832F-E5FB7ED3B0CB}" destId="{8E419EE3-CD24-41B3-949B-0ACCF60C46D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F469EA3-9F46-4A2B-9CAF-CECE9932890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8BD5B5BA-1B5D-40E2-8413-863AD110179D}">
      <dgm:prSet custT="1"/>
      <dgm:spPr/>
      <dgm:t>
        <a:bodyPr/>
        <a:lstStyle/>
        <a:p>
          <a:pPr rtl="0"/>
          <a:r>
            <a:rPr lang="en-US" sz="4800" smtClean="0"/>
            <a:t>Enterprise Ready</a:t>
          </a:r>
          <a:endParaRPr lang="en-US" sz="4800"/>
        </a:p>
      </dgm:t>
    </dgm:pt>
    <dgm:pt modelId="{58B95559-22FB-4CD9-87E2-E5FA7A45C469}" type="parTrans" cxnId="{CB515273-6609-4841-A365-0CFAC065CB68}">
      <dgm:prSet/>
      <dgm:spPr/>
      <dgm:t>
        <a:bodyPr/>
        <a:lstStyle/>
        <a:p>
          <a:endParaRPr lang="en-US"/>
        </a:p>
      </dgm:t>
    </dgm:pt>
    <dgm:pt modelId="{2460BFC4-5A5F-4341-BDA9-C7A36FF67E25}" type="sibTrans" cxnId="{CB515273-6609-4841-A365-0CFAC065CB68}">
      <dgm:prSet/>
      <dgm:spPr/>
      <dgm:t>
        <a:bodyPr/>
        <a:lstStyle/>
        <a:p>
          <a:endParaRPr lang="en-US"/>
        </a:p>
      </dgm:t>
    </dgm:pt>
    <dgm:pt modelId="{C8B1A8F2-9817-4A30-AF10-D685D63D18A3}">
      <dgm:prSet custT="1"/>
      <dgm:spPr/>
      <dgm:t>
        <a:bodyPr/>
        <a:lstStyle/>
        <a:p>
          <a:pPr rtl="0"/>
          <a:r>
            <a:rPr lang="en-US" sz="4000" dirty="0" smtClean="0"/>
            <a:t>Monitoring</a:t>
          </a:r>
          <a:endParaRPr lang="en-US" sz="4000" dirty="0"/>
        </a:p>
      </dgm:t>
    </dgm:pt>
    <dgm:pt modelId="{2CC6A6CD-C49C-4426-A2F1-D71EF7D64B10}" type="parTrans" cxnId="{FA51652F-B462-4331-B017-4C2080A72192}">
      <dgm:prSet/>
      <dgm:spPr/>
      <dgm:t>
        <a:bodyPr/>
        <a:lstStyle/>
        <a:p>
          <a:endParaRPr lang="en-US"/>
        </a:p>
      </dgm:t>
    </dgm:pt>
    <dgm:pt modelId="{76EEF584-3EF6-4190-B0B1-37F88936E432}" type="sibTrans" cxnId="{FA51652F-B462-4331-B017-4C2080A72192}">
      <dgm:prSet/>
      <dgm:spPr/>
      <dgm:t>
        <a:bodyPr/>
        <a:lstStyle/>
        <a:p>
          <a:endParaRPr lang="en-US"/>
        </a:p>
      </dgm:t>
    </dgm:pt>
    <dgm:pt modelId="{E4151A9B-3824-48F1-9E71-227193AF69F6}">
      <dgm:prSet custT="1"/>
      <dgm:spPr/>
      <dgm:t>
        <a:bodyPr/>
        <a:lstStyle/>
        <a:p>
          <a:pPr rtl="0"/>
          <a:r>
            <a:rPr lang="en-US" sz="4000" smtClean="0"/>
            <a:t>Live backups</a:t>
          </a:r>
          <a:endParaRPr lang="en-US" sz="4000"/>
        </a:p>
      </dgm:t>
    </dgm:pt>
    <dgm:pt modelId="{51ECC476-1683-4BEE-8620-D94771DB448D}" type="parTrans" cxnId="{FA5F95AC-5BA9-4382-AE5F-F9395960121E}">
      <dgm:prSet/>
      <dgm:spPr/>
      <dgm:t>
        <a:bodyPr/>
        <a:lstStyle/>
        <a:p>
          <a:endParaRPr lang="en-US"/>
        </a:p>
      </dgm:t>
    </dgm:pt>
    <dgm:pt modelId="{A2829D36-177E-4178-A8A8-F6AC9106111C}" type="sibTrans" cxnId="{FA5F95AC-5BA9-4382-AE5F-F9395960121E}">
      <dgm:prSet/>
      <dgm:spPr/>
      <dgm:t>
        <a:bodyPr/>
        <a:lstStyle/>
        <a:p>
          <a:endParaRPr lang="en-US"/>
        </a:p>
      </dgm:t>
    </dgm:pt>
    <dgm:pt modelId="{88F6092C-3E6E-49C2-92E7-FB52AA250E6C}">
      <dgm:prSet custT="1"/>
      <dgm:spPr/>
      <dgm:t>
        <a:bodyPr/>
        <a:lstStyle/>
        <a:p>
          <a:pPr rtl="0"/>
          <a:r>
            <a:rPr lang="en-US" sz="4000" smtClean="0"/>
            <a:t>High performance caches,</a:t>
          </a:r>
          <a:endParaRPr lang="en-US" sz="4000"/>
        </a:p>
      </dgm:t>
    </dgm:pt>
    <dgm:pt modelId="{1C8A2305-D7E3-4C6E-B239-702FCC424D55}" type="parTrans" cxnId="{F2B867AC-C6CD-49EC-B078-BEF7CAF19799}">
      <dgm:prSet/>
      <dgm:spPr/>
      <dgm:t>
        <a:bodyPr/>
        <a:lstStyle/>
        <a:p>
          <a:endParaRPr lang="en-US"/>
        </a:p>
      </dgm:t>
    </dgm:pt>
    <dgm:pt modelId="{1DFCA7F1-981E-4522-8C6B-5779FC7BD465}" type="sibTrans" cxnId="{F2B867AC-C6CD-49EC-B078-BEF7CAF19799}">
      <dgm:prSet/>
      <dgm:spPr/>
      <dgm:t>
        <a:bodyPr/>
        <a:lstStyle/>
        <a:p>
          <a:endParaRPr lang="en-US"/>
        </a:p>
      </dgm:t>
    </dgm:pt>
    <dgm:pt modelId="{9A904C18-8F76-4352-B6CE-21F344421B13}">
      <dgm:prSet custT="1"/>
      <dgm:spPr/>
      <dgm:t>
        <a:bodyPr/>
        <a:lstStyle/>
        <a:p>
          <a:pPr rtl="0"/>
          <a:r>
            <a:rPr lang="en-US" sz="4000" smtClean="0"/>
            <a:t>HA clustering</a:t>
          </a:r>
          <a:endParaRPr lang="en-US" sz="4000"/>
        </a:p>
      </dgm:t>
    </dgm:pt>
    <dgm:pt modelId="{70C07302-2A44-46EC-BDC3-1372F8F99435}" type="parTrans" cxnId="{CA8F5D0A-9B9A-4FEB-94F6-B941D3349F26}">
      <dgm:prSet/>
      <dgm:spPr/>
      <dgm:t>
        <a:bodyPr/>
        <a:lstStyle/>
        <a:p>
          <a:endParaRPr lang="en-US"/>
        </a:p>
      </dgm:t>
    </dgm:pt>
    <dgm:pt modelId="{859BA6F0-07BE-4969-98B2-27206EE595D3}" type="sibTrans" cxnId="{CA8F5D0A-9B9A-4FEB-94F6-B941D3349F26}">
      <dgm:prSet/>
      <dgm:spPr/>
      <dgm:t>
        <a:bodyPr/>
        <a:lstStyle/>
        <a:p>
          <a:endParaRPr lang="en-US"/>
        </a:p>
      </dgm:t>
    </dgm:pt>
    <dgm:pt modelId="{A06A1616-05AB-496E-BF1E-0B2C9329EDF4}" type="pres">
      <dgm:prSet presAssocID="{6F469EA3-9F46-4A2B-9CAF-CECE99328902}" presName="Name0" presStyleCnt="0">
        <dgm:presLayoutVars>
          <dgm:dir/>
          <dgm:animLvl val="lvl"/>
          <dgm:resizeHandles val="exact"/>
        </dgm:presLayoutVars>
      </dgm:prSet>
      <dgm:spPr/>
      <dgm:t>
        <a:bodyPr/>
        <a:lstStyle/>
        <a:p>
          <a:endParaRPr lang="en-US"/>
        </a:p>
      </dgm:t>
    </dgm:pt>
    <dgm:pt modelId="{E1C1C78A-ABE1-4492-B2F3-9CE9EDBF1092}" type="pres">
      <dgm:prSet presAssocID="{8BD5B5BA-1B5D-40E2-8413-863AD110179D}" presName="linNode" presStyleCnt="0"/>
      <dgm:spPr/>
    </dgm:pt>
    <dgm:pt modelId="{882078D1-DE28-44F2-983E-3D37FFFB8ABE}" type="pres">
      <dgm:prSet presAssocID="{8BD5B5BA-1B5D-40E2-8413-863AD110179D}" presName="parentText" presStyleLbl="node1" presStyleIdx="0" presStyleCnt="1">
        <dgm:presLayoutVars>
          <dgm:chMax val="1"/>
          <dgm:bulletEnabled val="1"/>
        </dgm:presLayoutVars>
      </dgm:prSet>
      <dgm:spPr/>
      <dgm:t>
        <a:bodyPr/>
        <a:lstStyle/>
        <a:p>
          <a:endParaRPr lang="en-US"/>
        </a:p>
      </dgm:t>
    </dgm:pt>
    <dgm:pt modelId="{C0C5B4CC-1E5C-4C35-A2B1-A7C75C45D52E}" type="pres">
      <dgm:prSet presAssocID="{8BD5B5BA-1B5D-40E2-8413-863AD110179D}" presName="descendantText" presStyleLbl="alignAccFollowNode1" presStyleIdx="0" presStyleCnt="1">
        <dgm:presLayoutVars>
          <dgm:bulletEnabled val="1"/>
        </dgm:presLayoutVars>
      </dgm:prSet>
      <dgm:spPr/>
      <dgm:t>
        <a:bodyPr/>
        <a:lstStyle/>
        <a:p>
          <a:endParaRPr lang="en-US"/>
        </a:p>
      </dgm:t>
    </dgm:pt>
  </dgm:ptLst>
  <dgm:cxnLst>
    <dgm:cxn modelId="{12D6A7AE-4D01-440F-9919-8B6622608EB7}" type="presOf" srcId="{6F469EA3-9F46-4A2B-9CAF-CECE99328902}" destId="{A06A1616-05AB-496E-BF1E-0B2C9329EDF4}" srcOrd="0" destOrd="0" presId="urn:microsoft.com/office/officeart/2005/8/layout/vList5"/>
    <dgm:cxn modelId="{FA51652F-B462-4331-B017-4C2080A72192}" srcId="{8BD5B5BA-1B5D-40E2-8413-863AD110179D}" destId="{C8B1A8F2-9817-4A30-AF10-D685D63D18A3}" srcOrd="0" destOrd="0" parTransId="{2CC6A6CD-C49C-4426-A2F1-D71EF7D64B10}" sibTransId="{76EEF584-3EF6-4190-B0B1-37F88936E432}"/>
    <dgm:cxn modelId="{7723E6AA-3701-4083-B0C4-74BF808ECDC8}" type="presOf" srcId="{8BD5B5BA-1B5D-40E2-8413-863AD110179D}" destId="{882078D1-DE28-44F2-983E-3D37FFFB8ABE}" srcOrd="0" destOrd="0" presId="urn:microsoft.com/office/officeart/2005/8/layout/vList5"/>
    <dgm:cxn modelId="{FA5F95AC-5BA9-4382-AE5F-F9395960121E}" srcId="{8BD5B5BA-1B5D-40E2-8413-863AD110179D}" destId="{E4151A9B-3824-48F1-9E71-227193AF69F6}" srcOrd="1" destOrd="0" parTransId="{51ECC476-1683-4BEE-8620-D94771DB448D}" sibTransId="{A2829D36-177E-4178-A8A8-F6AC9106111C}"/>
    <dgm:cxn modelId="{37D0D575-932D-444B-AEC0-368B7B045AF9}" type="presOf" srcId="{C8B1A8F2-9817-4A30-AF10-D685D63D18A3}" destId="{C0C5B4CC-1E5C-4C35-A2B1-A7C75C45D52E}" srcOrd="0" destOrd="0" presId="urn:microsoft.com/office/officeart/2005/8/layout/vList5"/>
    <dgm:cxn modelId="{CB515273-6609-4841-A365-0CFAC065CB68}" srcId="{6F469EA3-9F46-4A2B-9CAF-CECE99328902}" destId="{8BD5B5BA-1B5D-40E2-8413-863AD110179D}" srcOrd="0" destOrd="0" parTransId="{58B95559-22FB-4CD9-87E2-E5FA7A45C469}" sibTransId="{2460BFC4-5A5F-4341-BDA9-C7A36FF67E25}"/>
    <dgm:cxn modelId="{47B32F82-4AA8-4C7C-9D97-41A1C9C93B7F}" type="presOf" srcId="{88F6092C-3E6E-49C2-92E7-FB52AA250E6C}" destId="{C0C5B4CC-1E5C-4C35-A2B1-A7C75C45D52E}" srcOrd="0" destOrd="2" presId="urn:microsoft.com/office/officeart/2005/8/layout/vList5"/>
    <dgm:cxn modelId="{F2B867AC-C6CD-49EC-B078-BEF7CAF19799}" srcId="{8BD5B5BA-1B5D-40E2-8413-863AD110179D}" destId="{88F6092C-3E6E-49C2-92E7-FB52AA250E6C}" srcOrd="2" destOrd="0" parTransId="{1C8A2305-D7E3-4C6E-B239-702FCC424D55}" sibTransId="{1DFCA7F1-981E-4522-8C6B-5779FC7BD465}"/>
    <dgm:cxn modelId="{B23EE0D3-C9F4-4DD8-8EB5-77BB8B48598D}" type="presOf" srcId="{9A904C18-8F76-4352-B6CE-21F344421B13}" destId="{C0C5B4CC-1E5C-4C35-A2B1-A7C75C45D52E}" srcOrd="0" destOrd="3" presId="urn:microsoft.com/office/officeart/2005/8/layout/vList5"/>
    <dgm:cxn modelId="{CA8F5D0A-9B9A-4FEB-94F6-B941D3349F26}" srcId="{8BD5B5BA-1B5D-40E2-8413-863AD110179D}" destId="{9A904C18-8F76-4352-B6CE-21F344421B13}" srcOrd="3" destOrd="0" parTransId="{70C07302-2A44-46EC-BDC3-1372F8F99435}" sibTransId="{859BA6F0-07BE-4969-98B2-27206EE595D3}"/>
    <dgm:cxn modelId="{B2EB04F0-5BCA-4F77-A6AB-B8BE4B292BD5}" type="presOf" srcId="{E4151A9B-3824-48F1-9E71-227193AF69F6}" destId="{C0C5B4CC-1E5C-4C35-A2B1-A7C75C45D52E}" srcOrd="0" destOrd="1" presId="urn:microsoft.com/office/officeart/2005/8/layout/vList5"/>
    <dgm:cxn modelId="{8BD2552C-D623-41A0-99BD-4B347177F84D}" type="presParOf" srcId="{A06A1616-05AB-496E-BF1E-0B2C9329EDF4}" destId="{E1C1C78A-ABE1-4492-B2F3-9CE9EDBF1092}" srcOrd="0" destOrd="0" presId="urn:microsoft.com/office/officeart/2005/8/layout/vList5"/>
    <dgm:cxn modelId="{4699B04E-7CE0-49FF-A223-C10B3B7C912C}" type="presParOf" srcId="{E1C1C78A-ABE1-4492-B2F3-9CE9EDBF1092}" destId="{882078D1-DE28-44F2-983E-3D37FFFB8ABE}" srcOrd="0" destOrd="0" presId="urn:microsoft.com/office/officeart/2005/8/layout/vList5"/>
    <dgm:cxn modelId="{6FAE06B9-EB59-44F6-88D2-0AF58575BD1E}" type="presParOf" srcId="{E1C1C78A-ABE1-4492-B2F3-9CE9EDBF1092}" destId="{C0C5B4CC-1E5C-4C35-A2B1-A7C75C45D5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38950B-CEB2-40A1-9A3F-A434A3B1D63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6D792CB-98AA-456B-9111-DA33A2D492D0}">
      <dgm:prSet custT="1"/>
      <dgm:spPr/>
      <dgm:t>
        <a:bodyPr/>
        <a:lstStyle/>
        <a:p>
          <a:pPr rtl="0"/>
          <a:r>
            <a:rPr lang="en-US" sz="3600" dirty="0" smtClean="0"/>
            <a:t>Agenda</a:t>
          </a:r>
          <a:endParaRPr lang="en-US" sz="3600" dirty="0"/>
        </a:p>
      </dgm:t>
    </dgm:pt>
    <dgm:pt modelId="{A01ECA2B-157D-4E07-9B26-661BCD6F6735}" type="parTrans" cxnId="{031CADC7-4B82-4C4C-99F5-6D8DBC3F6D1C}">
      <dgm:prSet/>
      <dgm:spPr/>
      <dgm:t>
        <a:bodyPr/>
        <a:lstStyle/>
        <a:p>
          <a:endParaRPr lang="en-US"/>
        </a:p>
      </dgm:t>
    </dgm:pt>
    <dgm:pt modelId="{F7E33E2D-E30B-4784-AC9D-16B804239AE7}" type="sibTrans" cxnId="{031CADC7-4B82-4C4C-99F5-6D8DBC3F6D1C}">
      <dgm:prSet/>
      <dgm:spPr/>
      <dgm:t>
        <a:bodyPr/>
        <a:lstStyle/>
        <a:p>
          <a:endParaRPr lang="en-US"/>
        </a:p>
      </dgm:t>
    </dgm:pt>
    <dgm:pt modelId="{DA4A47C3-FB40-4E78-810A-9ECFD016E9BF}">
      <dgm:prSet custT="1"/>
      <dgm:spPr/>
      <dgm:t>
        <a:bodyPr/>
        <a:lstStyle/>
        <a:p>
          <a:pPr rtl="0"/>
          <a:r>
            <a:rPr lang="en-US" sz="2800" dirty="0" smtClean="0"/>
            <a:t>Introduction to the Graph Model (15 min)</a:t>
          </a:r>
          <a:endParaRPr lang="en-US" sz="2800" dirty="0"/>
        </a:p>
      </dgm:t>
    </dgm:pt>
    <dgm:pt modelId="{5255B4A8-BC77-4DC7-84A6-15BC307B7D09}" type="parTrans" cxnId="{CB3F5297-9D8A-4990-A443-E625D8E6D486}">
      <dgm:prSet/>
      <dgm:spPr/>
      <dgm:t>
        <a:bodyPr/>
        <a:lstStyle/>
        <a:p>
          <a:endParaRPr lang="en-US"/>
        </a:p>
      </dgm:t>
    </dgm:pt>
    <dgm:pt modelId="{BB36FECD-D8BC-4F2D-9971-87FEB408D204}" type="sibTrans" cxnId="{CB3F5297-9D8A-4990-A443-E625D8E6D486}">
      <dgm:prSet/>
      <dgm:spPr/>
      <dgm:t>
        <a:bodyPr/>
        <a:lstStyle/>
        <a:p>
          <a:endParaRPr lang="en-US"/>
        </a:p>
      </dgm:t>
    </dgm:pt>
    <dgm:pt modelId="{EF5056E7-C2A7-45B8-9772-274689F5FE73}">
      <dgm:prSet custT="1"/>
      <dgm:spPr/>
      <dgm:t>
        <a:bodyPr/>
        <a:lstStyle/>
        <a:p>
          <a:pPr rtl="0"/>
          <a:r>
            <a:rPr lang="en-US" sz="2800" dirty="0" smtClean="0"/>
            <a:t>Data Modeling with Graph Databases (15 min)</a:t>
          </a:r>
          <a:endParaRPr lang="en-US" sz="2800" dirty="0"/>
        </a:p>
      </dgm:t>
    </dgm:pt>
    <dgm:pt modelId="{18708B05-0127-4777-8ED0-C10ED4373C1B}" type="parTrans" cxnId="{E6E338DD-75A1-4322-9D35-FED70C8AF8F2}">
      <dgm:prSet/>
      <dgm:spPr/>
      <dgm:t>
        <a:bodyPr/>
        <a:lstStyle/>
        <a:p>
          <a:endParaRPr lang="en-US"/>
        </a:p>
      </dgm:t>
    </dgm:pt>
    <dgm:pt modelId="{2FBDD514-CA3C-4AD3-BC4C-79C715E99F06}" type="sibTrans" cxnId="{E6E338DD-75A1-4322-9D35-FED70C8AF8F2}">
      <dgm:prSet/>
      <dgm:spPr/>
      <dgm:t>
        <a:bodyPr/>
        <a:lstStyle/>
        <a:p>
          <a:endParaRPr lang="en-US"/>
        </a:p>
      </dgm:t>
    </dgm:pt>
    <dgm:pt modelId="{4143724A-8F7C-4C39-8456-5A5EEE2A88C2}">
      <dgm:prSet custT="1"/>
      <dgm:spPr/>
      <dgm:t>
        <a:bodyPr/>
        <a:lstStyle/>
        <a:p>
          <a:pPr rtl="0"/>
          <a:r>
            <a:rPr lang="en-US" sz="2800" dirty="0" smtClean="0"/>
            <a:t>Relational and Graph Models (10 min)</a:t>
          </a:r>
          <a:endParaRPr lang="en-US" sz="2800" dirty="0"/>
        </a:p>
      </dgm:t>
    </dgm:pt>
    <dgm:pt modelId="{33C1293B-2B12-4424-B589-8420AA696846}" type="parTrans" cxnId="{571E09BA-686F-4D26-A15F-586C6D169E79}">
      <dgm:prSet/>
      <dgm:spPr/>
      <dgm:t>
        <a:bodyPr/>
        <a:lstStyle/>
        <a:p>
          <a:endParaRPr lang="en-US"/>
        </a:p>
      </dgm:t>
    </dgm:pt>
    <dgm:pt modelId="{83F28F12-5EFE-4F5D-AD73-41F1D9594FFE}" type="sibTrans" cxnId="{571E09BA-686F-4D26-A15F-586C6D169E79}">
      <dgm:prSet/>
      <dgm:spPr/>
      <dgm:t>
        <a:bodyPr/>
        <a:lstStyle/>
        <a:p>
          <a:endParaRPr lang="en-US"/>
        </a:p>
      </dgm:t>
    </dgm:pt>
    <dgm:pt modelId="{116FB19E-4B10-47ED-B1EC-2B0C2D7ABC36}">
      <dgm:prSet custT="1"/>
      <dgm:spPr/>
      <dgm:t>
        <a:bodyPr/>
        <a:lstStyle/>
        <a:p>
          <a:pPr rtl="0"/>
          <a:r>
            <a:rPr lang="en-US" sz="2800" dirty="0" smtClean="0"/>
            <a:t>Healthcare Use Case (20 min)</a:t>
          </a:r>
          <a:endParaRPr lang="en-US" sz="2800" dirty="0"/>
        </a:p>
      </dgm:t>
    </dgm:pt>
    <dgm:pt modelId="{F7A364DF-FF8A-45D8-820E-EF34209C9281}" type="parTrans" cxnId="{CEB1208F-443A-45F4-840C-5E830E3E2C17}">
      <dgm:prSet/>
      <dgm:spPr/>
      <dgm:t>
        <a:bodyPr/>
        <a:lstStyle/>
        <a:p>
          <a:endParaRPr lang="en-US"/>
        </a:p>
      </dgm:t>
    </dgm:pt>
    <dgm:pt modelId="{11653E9B-E442-458E-89B2-3724476FE509}" type="sibTrans" cxnId="{CEB1208F-443A-45F4-840C-5E830E3E2C17}">
      <dgm:prSet/>
      <dgm:spPr/>
      <dgm:t>
        <a:bodyPr/>
        <a:lstStyle/>
        <a:p>
          <a:endParaRPr lang="en-US"/>
        </a:p>
      </dgm:t>
    </dgm:pt>
    <dgm:pt modelId="{49B2C480-6381-43C5-84D0-6BE6324C4CC8}">
      <dgm:prSet custT="1"/>
      <dgm:spPr/>
      <dgm:t>
        <a:bodyPr/>
        <a:lstStyle/>
        <a:p>
          <a:pPr rtl="0"/>
          <a:r>
            <a:rPr lang="en-US" sz="2800" dirty="0" smtClean="0"/>
            <a:t>Deeper Dive into Graph Databases (20 min)</a:t>
          </a:r>
          <a:endParaRPr lang="en-US" sz="2800" dirty="0"/>
        </a:p>
      </dgm:t>
    </dgm:pt>
    <dgm:pt modelId="{F28D1EB5-C961-48C0-B564-20B561314082}" type="parTrans" cxnId="{AD763243-92DE-40C1-B940-B96E7C45E48A}">
      <dgm:prSet/>
      <dgm:spPr/>
      <dgm:t>
        <a:bodyPr/>
        <a:lstStyle/>
        <a:p>
          <a:endParaRPr lang="en-US"/>
        </a:p>
      </dgm:t>
    </dgm:pt>
    <dgm:pt modelId="{BC2D50AF-6333-4CD2-9B54-FED785997745}" type="sibTrans" cxnId="{AD763243-92DE-40C1-B940-B96E7C45E48A}">
      <dgm:prSet/>
      <dgm:spPr/>
      <dgm:t>
        <a:bodyPr/>
        <a:lstStyle/>
        <a:p>
          <a:endParaRPr lang="en-US"/>
        </a:p>
      </dgm:t>
    </dgm:pt>
    <dgm:pt modelId="{30B96D15-E02E-4C63-BD88-956AF9385F1B}">
      <dgm:prSet custT="1"/>
      <dgm:spPr/>
      <dgm:t>
        <a:bodyPr/>
        <a:lstStyle/>
        <a:p>
          <a:pPr rtl="0"/>
          <a:r>
            <a:rPr lang="en-US" sz="2800" dirty="0" smtClean="0"/>
            <a:t>Logistics Use Case (15 min)</a:t>
          </a:r>
          <a:endParaRPr lang="en-US" sz="2800" dirty="0"/>
        </a:p>
      </dgm:t>
    </dgm:pt>
    <dgm:pt modelId="{31D66873-62C3-4AB6-85B9-D355985C6610}" type="parTrans" cxnId="{7E6448A6-5607-4910-B6E2-A693D9ED0DEF}">
      <dgm:prSet/>
      <dgm:spPr/>
      <dgm:t>
        <a:bodyPr/>
        <a:lstStyle/>
        <a:p>
          <a:endParaRPr lang="en-US"/>
        </a:p>
      </dgm:t>
    </dgm:pt>
    <dgm:pt modelId="{09C9F7DD-7461-441D-ACCE-5A9ECBBD0E7A}" type="sibTrans" cxnId="{7E6448A6-5607-4910-B6E2-A693D9ED0DEF}">
      <dgm:prSet/>
      <dgm:spPr/>
      <dgm:t>
        <a:bodyPr/>
        <a:lstStyle/>
        <a:p>
          <a:endParaRPr lang="en-US"/>
        </a:p>
      </dgm:t>
    </dgm:pt>
    <dgm:pt modelId="{D60566E3-FE55-4596-A528-2ADE7B855847}">
      <dgm:prSet custT="1"/>
      <dgm:spPr/>
      <dgm:t>
        <a:bodyPr/>
        <a:lstStyle/>
        <a:p>
          <a:pPr rtl="0"/>
          <a:r>
            <a:rPr lang="en-US" sz="2800" dirty="0" smtClean="0"/>
            <a:t>Security Use Case (15 min)</a:t>
          </a:r>
          <a:endParaRPr lang="en-US" sz="2800" dirty="0"/>
        </a:p>
      </dgm:t>
    </dgm:pt>
    <dgm:pt modelId="{C8940D6F-2681-4040-A3B5-F1199B36DBCB}" type="parTrans" cxnId="{3C7DCE17-6CEF-4BAB-87B1-73E07566E084}">
      <dgm:prSet/>
      <dgm:spPr/>
      <dgm:t>
        <a:bodyPr/>
        <a:lstStyle/>
        <a:p>
          <a:endParaRPr lang="en-US"/>
        </a:p>
      </dgm:t>
    </dgm:pt>
    <dgm:pt modelId="{C64AE22A-E9B0-4440-B785-C94F9AD5CA57}" type="sibTrans" cxnId="{3C7DCE17-6CEF-4BAB-87B1-73E07566E084}">
      <dgm:prSet/>
      <dgm:spPr/>
      <dgm:t>
        <a:bodyPr/>
        <a:lstStyle/>
        <a:p>
          <a:endParaRPr lang="en-US"/>
        </a:p>
      </dgm:t>
    </dgm:pt>
    <dgm:pt modelId="{3DB89D21-7275-4047-8B82-EC79096C2524}">
      <dgm:prSet custT="1"/>
      <dgm:spPr/>
      <dgm:t>
        <a:bodyPr/>
        <a:lstStyle/>
        <a:p>
          <a:pPr rtl="0"/>
          <a:r>
            <a:rPr lang="en-US" sz="2800" dirty="0" smtClean="0"/>
            <a:t>Summary (5 min)</a:t>
          </a:r>
          <a:endParaRPr lang="en-US" sz="2800" dirty="0"/>
        </a:p>
      </dgm:t>
    </dgm:pt>
    <dgm:pt modelId="{8882E7C2-133C-4986-8C0E-ECACBAE801B8}" type="parTrans" cxnId="{EB0675E3-724C-4A50-A4CD-A57B37576F98}">
      <dgm:prSet/>
      <dgm:spPr/>
      <dgm:t>
        <a:bodyPr/>
        <a:lstStyle/>
        <a:p>
          <a:endParaRPr lang="en-US"/>
        </a:p>
      </dgm:t>
    </dgm:pt>
    <dgm:pt modelId="{6FC9D021-E467-4E5A-8258-3E96620A854D}" type="sibTrans" cxnId="{EB0675E3-724C-4A50-A4CD-A57B37576F98}">
      <dgm:prSet/>
      <dgm:spPr/>
      <dgm:t>
        <a:bodyPr/>
        <a:lstStyle/>
        <a:p>
          <a:endParaRPr lang="en-US"/>
        </a:p>
      </dgm:t>
    </dgm:pt>
    <dgm:pt modelId="{9BC764A9-47E7-4EBD-9A38-AD2BC15E1A04}" type="pres">
      <dgm:prSet presAssocID="{1A38950B-CEB2-40A1-9A3F-A434A3B1D63B}" presName="linearFlow" presStyleCnt="0">
        <dgm:presLayoutVars>
          <dgm:dir/>
          <dgm:animLvl val="lvl"/>
          <dgm:resizeHandles val="exact"/>
        </dgm:presLayoutVars>
      </dgm:prSet>
      <dgm:spPr/>
      <dgm:t>
        <a:bodyPr/>
        <a:lstStyle/>
        <a:p>
          <a:endParaRPr lang="en-US"/>
        </a:p>
      </dgm:t>
    </dgm:pt>
    <dgm:pt modelId="{1643882C-42D9-41F1-8CDF-ADEBB8EAF344}" type="pres">
      <dgm:prSet presAssocID="{C6D792CB-98AA-456B-9111-DA33A2D492D0}" presName="composite" presStyleCnt="0"/>
      <dgm:spPr/>
    </dgm:pt>
    <dgm:pt modelId="{91260426-D46B-460B-A796-000CC137A347}" type="pres">
      <dgm:prSet presAssocID="{C6D792CB-98AA-456B-9111-DA33A2D492D0}" presName="parentText" presStyleLbl="alignNode1" presStyleIdx="0" presStyleCnt="1" custLinFactNeighborY="-8550">
        <dgm:presLayoutVars>
          <dgm:chMax val="1"/>
          <dgm:bulletEnabled val="1"/>
        </dgm:presLayoutVars>
      </dgm:prSet>
      <dgm:spPr/>
      <dgm:t>
        <a:bodyPr/>
        <a:lstStyle/>
        <a:p>
          <a:endParaRPr lang="en-US"/>
        </a:p>
      </dgm:t>
    </dgm:pt>
    <dgm:pt modelId="{D2DEEF2F-53C6-4708-8C71-04E1200670EB}" type="pres">
      <dgm:prSet presAssocID="{C6D792CB-98AA-456B-9111-DA33A2D492D0}" presName="descendantText" presStyleLbl="alignAcc1" presStyleIdx="0" presStyleCnt="1" custScaleY="179958">
        <dgm:presLayoutVars>
          <dgm:bulletEnabled val="1"/>
        </dgm:presLayoutVars>
      </dgm:prSet>
      <dgm:spPr/>
      <dgm:t>
        <a:bodyPr/>
        <a:lstStyle/>
        <a:p>
          <a:endParaRPr lang="en-US"/>
        </a:p>
      </dgm:t>
    </dgm:pt>
  </dgm:ptLst>
  <dgm:cxnLst>
    <dgm:cxn modelId="{E6E338DD-75A1-4322-9D35-FED70C8AF8F2}" srcId="{C6D792CB-98AA-456B-9111-DA33A2D492D0}" destId="{EF5056E7-C2A7-45B8-9772-274689F5FE73}" srcOrd="1" destOrd="0" parTransId="{18708B05-0127-4777-8ED0-C10ED4373C1B}" sibTransId="{2FBDD514-CA3C-4AD3-BC4C-79C715E99F06}"/>
    <dgm:cxn modelId="{CB3F5297-9D8A-4990-A443-E625D8E6D486}" srcId="{C6D792CB-98AA-456B-9111-DA33A2D492D0}" destId="{DA4A47C3-FB40-4E78-810A-9ECFD016E9BF}" srcOrd="0" destOrd="0" parTransId="{5255B4A8-BC77-4DC7-84A6-15BC307B7D09}" sibTransId="{BB36FECD-D8BC-4F2D-9971-87FEB408D204}"/>
    <dgm:cxn modelId="{5611710C-44FC-442D-8A73-B088203FB675}" type="presOf" srcId="{116FB19E-4B10-47ED-B1EC-2B0C2D7ABC36}" destId="{D2DEEF2F-53C6-4708-8C71-04E1200670EB}" srcOrd="0" destOrd="3" presId="urn:microsoft.com/office/officeart/2005/8/layout/chevron2"/>
    <dgm:cxn modelId="{D0EF95DD-210B-4B28-A96E-A46FE3286AA6}" type="presOf" srcId="{DA4A47C3-FB40-4E78-810A-9ECFD016E9BF}" destId="{D2DEEF2F-53C6-4708-8C71-04E1200670EB}" srcOrd="0" destOrd="0" presId="urn:microsoft.com/office/officeart/2005/8/layout/chevron2"/>
    <dgm:cxn modelId="{571E09BA-686F-4D26-A15F-586C6D169E79}" srcId="{C6D792CB-98AA-456B-9111-DA33A2D492D0}" destId="{4143724A-8F7C-4C39-8456-5A5EEE2A88C2}" srcOrd="2" destOrd="0" parTransId="{33C1293B-2B12-4424-B589-8420AA696846}" sibTransId="{83F28F12-5EFE-4F5D-AD73-41F1D9594FFE}"/>
    <dgm:cxn modelId="{3C7DCE17-6CEF-4BAB-87B1-73E07566E084}" srcId="{C6D792CB-98AA-456B-9111-DA33A2D492D0}" destId="{D60566E3-FE55-4596-A528-2ADE7B855847}" srcOrd="6" destOrd="0" parTransId="{C8940D6F-2681-4040-A3B5-F1199B36DBCB}" sibTransId="{C64AE22A-E9B0-4440-B785-C94F9AD5CA57}"/>
    <dgm:cxn modelId="{EB0675E3-724C-4A50-A4CD-A57B37576F98}" srcId="{C6D792CB-98AA-456B-9111-DA33A2D492D0}" destId="{3DB89D21-7275-4047-8B82-EC79096C2524}" srcOrd="7" destOrd="0" parTransId="{8882E7C2-133C-4986-8C0E-ECACBAE801B8}" sibTransId="{6FC9D021-E467-4E5A-8258-3E96620A854D}"/>
    <dgm:cxn modelId="{1629C37B-336B-4CB0-B0C9-77A2BE00D487}" type="presOf" srcId="{1A38950B-CEB2-40A1-9A3F-A434A3B1D63B}" destId="{9BC764A9-47E7-4EBD-9A38-AD2BC15E1A04}" srcOrd="0" destOrd="0" presId="urn:microsoft.com/office/officeart/2005/8/layout/chevron2"/>
    <dgm:cxn modelId="{CEB1208F-443A-45F4-840C-5E830E3E2C17}" srcId="{C6D792CB-98AA-456B-9111-DA33A2D492D0}" destId="{116FB19E-4B10-47ED-B1EC-2B0C2D7ABC36}" srcOrd="3" destOrd="0" parTransId="{F7A364DF-FF8A-45D8-820E-EF34209C9281}" sibTransId="{11653E9B-E442-458E-89B2-3724476FE509}"/>
    <dgm:cxn modelId="{F49EAF8F-376F-4506-907A-3981D11A39C7}" type="presOf" srcId="{49B2C480-6381-43C5-84D0-6BE6324C4CC8}" destId="{D2DEEF2F-53C6-4708-8C71-04E1200670EB}" srcOrd="0" destOrd="4" presId="urn:microsoft.com/office/officeart/2005/8/layout/chevron2"/>
    <dgm:cxn modelId="{C7B12BE4-7FFC-4EBD-B803-8278CFCC6AEA}" type="presOf" srcId="{C6D792CB-98AA-456B-9111-DA33A2D492D0}" destId="{91260426-D46B-460B-A796-000CC137A347}" srcOrd="0" destOrd="0" presId="urn:microsoft.com/office/officeart/2005/8/layout/chevron2"/>
    <dgm:cxn modelId="{FE1C59E8-5430-47B4-A105-F276A9557072}" type="presOf" srcId="{D60566E3-FE55-4596-A528-2ADE7B855847}" destId="{D2DEEF2F-53C6-4708-8C71-04E1200670EB}" srcOrd="0" destOrd="6" presId="urn:microsoft.com/office/officeart/2005/8/layout/chevron2"/>
    <dgm:cxn modelId="{64F18396-5DB9-4AC5-8CC4-BD949A29A686}" type="presOf" srcId="{3DB89D21-7275-4047-8B82-EC79096C2524}" destId="{D2DEEF2F-53C6-4708-8C71-04E1200670EB}" srcOrd="0" destOrd="7" presId="urn:microsoft.com/office/officeart/2005/8/layout/chevron2"/>
    <dgm:cxn modelId="{3DF4E12C-EECE-48B9-ADCA-452B15C33C40}" type="presOf" srcId="{4143724A-8F7C-4C39-8456-5A5EEE2A88C2}" destId="{D2DEEF2F-53C6-4708-8C71-04E1200670EB}" srcOrd="0" destOrd="2" presId="urn:microsoft.com/office/officeart/2005/8/layout/chevron2"/>
    <dgm:cxn modelId="{AD763243-92DE-40C1-B940-B96E7C45E48A}" srcId="{C6D792CB-98AA-456B-9111-DA33A2D492D0}" destId="{49B2C480-6381-43C5-84D0-6BE6324C4CC8}" srcOrd="4" destOrd="0" parTransId="{F28D1EB5-C961-48C0-B564-20B561314082}" sibTransId="{BC2D50AF-6333-4CD2-9B54-FED785997745}"/>
    <dgm:cxn modelId="{7E6448A6-5607-4910-B6E2-A693D9ED0DEF}" srcId="{C6D792CB-98AA-456B-9111-DA33A2D492D0}" destId="{30B96D15-E02E-4C63-BD88-956AF9385F1B}" srcOrd="5" destOrd="0" parTransId="{31D66873-62C3-4AB6-85B9-D355985C6610}" sibTransId="{09C9F7DD-7461-441D-ACCE-5A9ECBBD0E7A}"/>
    <dgm:cxn modelId="{4F339945-B990-4CA3-A696-FB1479B3840F}" type="presOf" srcId="{EF5056E7-C2A7-45B8-9772-274689F5FE73}" destId="{D2DEEF2F-53C6-4708-8C71-04E1200670EB}" srcOrd="0" destOrd="1" presId="urn:microsoft.com/office/officeart/2005/8/layout/chevron2"/>
    <dgm:cxn modelId="{031CADC7-4B82-4C4C-99F5-6D8DBC3F6D1C}" srcId="{1A38950B-CEB2-40A1-9A3F-A434A3B1D63B}" destId="{C6D792CB-98AA-456B-9111-DA33A2D492D0}" srcOrd="0" destOrd="0" parTransId="{A01ECA2B-157D-4E07-9B26-661BCD6F6735}" sibTransId="{F7E33E2D-E30B-4784-AC9D-16B804239AE7}"/>
    <dgm:cxn modelId="{44C76CB7-CF13-4D3D-A758-AF289A631DF2}" type="presOf" srcId="{30B96D15-E02E-4C63-BD88-956AF9385F1B}" destId="{D2DEEF2F-53C6-4708-8C71-04E1200670EB}" srcOrd="0" destOrd="5" presId="urn:microsoft.com/office/officeart/2005/8/layout/chevron2"/>
    <dgm:cxn modelId="{1DB2F971-922D-44B2-87B5-E23CDF411521}" type="presParOf" srcId="{9BC764A9-47E7-4EBD-9A38-AD2BC15E1A04}" destId="{1643882C-42D9-41F1-8CDF-ADEBB8EAF344}" srcOrd="0" destOrd="0" presId="urn:microsoft.com/office/officeart/2005/8/layout/chevron2"/>
    <dgm:cxn modelId="{9807BFFE-A3F3-40EE-BFCD-732A63091C0C}" type="presParOf" srcId="{1643882C-42D9-41F1-8CDF-ADEBB8EAF344}" destId="{91260426-D46B-460B-A796-000CC137A347}" srcOrd="0" destOrd="0" presId="urn:microsoft.com/office/officeart/2005/8/layout/chevron2"/>
    <dgm:cxn modelId="{629EA48C-4695-4D73-8090-91905F700CEC}" type="presParOf" srcId="{1643882C-42D9-41F1-8CDF-ADEBB8EAF344}" destId="{D2DEEF2F-53C6-4708-8C71-04E1200670E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594C383-0EFE-4657-B20F-8436454A965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977CCEE-1BF0-4E2A-B360-5C26D753D4EC}">
      <dgm:prSet custT="1"/>
      <dgm:spPr/>
      <dgm:t>
        <a:bodyPr/>
        <a:lstStyle/>
        <a:p>
          <a:pPr rtl="0"/>
          <a:r>
            <a:rPr lang="en-US" sz="4800" smtClean="0"/>
            <a:t>Physical Model</a:t>
          </a:r>
          <a:endParaRPr lang="en-US" sz="4800"/>
        </a:p>
      </dgm:t>
    </dgm:pt>
    <dgm:pt modelId="{037622E9-0E23-4258-96A2-8C0E705AA22D}" type="parTrans" cxnId="{ADF56F06-FE6C-45CC-BA19-91ED06078B14}">
      <dgm:prSet/>
      <dgm:spPr/>
      <dgm:t>
        <a:bodyPr/>
        <a:lstStyle/>
        <a:p>
          <a:endParaRPr lang="en-US"/>
        </a:p>
      </dgm:t>
    </dgm:pt>
    <dgm:pt modelId="{EDF5238B-72C4-4880-9B9B-4D59E88D8EA6}" type="sibTrans" cxnId="{ADF56F06-FE6C-45CC-BA19-91ED06078B14}">
      <dgm:prSet/>
      <dgm:spPr/>
      <dgm:t>
        <a:bodyPr/>
        <a:lstStyle/>
        <a:p>
          <a:endParaRPr lang="en-US"/>
        </a:p>
      </dgm:t>
    </dgm:pt>
    <dgm:pt modelId="{C0FCAE0F-88DB-498A-98E1-67DE67D7348D}">
      <dgm:prSet/>
      <dgm:spPr/>
      <dgm:t>
        <a:bodyPr/>
        <a:lstStyle/>
        <a:p>
          <a:pPr rtl="0"/>
          <a:r>
            <a:rPr lang="en-US" smtClean="0"/>
            <a:t>Joins have a low cost</a:t>
          </a:r>
          <a:endParaRPr lang="en-US"/>
        </a:p>
      </dgm:t>
    </dgm:pt>
    <dgm:pt modelId="{9982CA6A-36CF-4980-9E65-87598FDE46BB}" type="parTrans" cxnId="{E140930E-CF0F-4ECF-825B-7DC78CE1FC26}">
      <dgm:prSet/>
      <dgm:spPr/>
      <dgm:t>
        <a:bodyPr/>
        <a:lstStyle/>
        <a:p>
          <a:endParaRPr lang="en-US"/>
        </a:p>
      </dgm:t>
    </dgm:pt>
    <dgm:pt modelId="{7EC40FD8-1EEA-4B2F-862D-8A8067180BD5}" type="sibTrans" cxnId="{E140930E-CF0F-4ECF-825B-7DC78CE1FC26}">
      <dgm:prSet/>
      <dgm:spPr/>
      <dgm:t>
        <a:bodyPr/>
        <a:lstStyle/>
        <a:p>
          <a:endParaRPr lang="en-US"/>
        </a:p>
      </dgm:t>
    </dgm:pt>
    <dgm:pt modelId="{52368927-D189-4E68-8422-4DCE574FF59E}">
      <dgm:prSet/>
      <dgm:spPr/>
      <dgm:t>
        <a:bodyPr/>
        <a:lstStyle/>
        <a:p>
          <a:pPr rtl="0"/>
          <a:r>
            <a:rPr lang="en-US" smtClean="0"/>
            <a:t>Index-free “adjacency of entities”</a:t>
          </a:r>
          <a:endParaRPr lang="en-US"/>
        </a:p>
      </dgm:t>
    </dgm:pt>
    <dgm:pt modelId="{D93DDFDD-A124-44EB-8CD9-36370ADB4A40}" type="parTrans" cxnId="{F8C0E9A4-9B83-48FE-BFB9-3B38060B656A}">
      <dgm:prSet/>
      <dgm:spPr/>
      <dgm:t>
        <a:bodyPr/>
        <a:lstStyle/>
        <a:p>
          <a:endParaRPr lang="en-US"/>
        </a:p>
      </dgm:t>
    </dgm:pt>
    <dgm:pt modelId="{ED1FD878-F2B7-4D70-95B5-3654EA784AC1}" type="sibTrans" cxnId="{F8C0E9A4-9B83-48FE-BFB9-3B38060B656A}">
      <dgm:prSet/>
      <dgm:spPr/>
      <dgm:t>
        <a:bodyPr/>
        <a:lstStyle/>
        <a:p>
          <a:endParaRPr lang="en-US"/>
        </a:p>
      </dgm:t>
    </dgm:pt>
    <dgm:pt modelId="{0986D6D4-60F2-4DE0-9F95-49BFDA262448}">
      <dgm:prSet/>
      <dgm:spPr/>
      <dgm:t>
        <a:bodyPr/>
        <a:lstStyle/>
        <a:p>
          <a:pPr rtl="0"/>
          <a:r>
            <a:rPr lang="en-US" smtClean="0"/>
            <a:t>Performance is in related to the result size</a:t>
          </a:r>
          <a:endParaRPr lang="en-US"/>
        </a:p>
      </dgm:t>
    </dgm:pt>
    <dgm:pt modelId="{133A5F1E-DC37-447A-B8B8-09B87EF4BC0D}" type="parTrans" cxnId="{AA7B8FF7-BF5B-4361-AE8A-3711CE2CC424}">
      <dgm:prSet/>
      <dgm:spPr/>
      <dgm:t>
        <a:bodyPr/>
        <a:lstStyle/>
        <a:p>
          <a:endParaRPr lang="en-US"/>
        </a:p>
      </dgm:t>
    </dgm:pt>
    <dgm:pt modelId="{61EE625C-9521-4C96-9DD0-3A8723D7AA5C}" type="sibTrans" cxnId="{AA7B8FF7-BF5B-4361-AE8A-3711CE2CC424}">
      <dgm:prSet/>
      <dgm:spPr/>
      <dgm:t>
        <a:bodyPr/>
        <a:lstStyle/>
        <a:p>
          <a:endParaRPr lang="en-US"/>
        </a:p>
      </dgm:t>
    </dgm:pt>
    <dgm:pt modelId="{F5154D00-10EB-4B1F-A444-826B9F65E152}">
      <dgm:prSet/>
      <dgm:spPr/>
      <dgm:t>
        <a:bodyPr/>
        <a:lstStyle/>
        <a:p>
          <a:pPr rtl="0"/>
          <a:r>
            <a:rPr lang="en-US" smtClean="0"/>
            <a:t>CONS</a:t>
          </a:r>
          <a:endParaRPr lang="en-US"/>
        </a:p>
      </dgm:t>
    </dgm:pt>
    <dgm:pt modelId="{7994FA51-D62B-4772-AB25-770267D4A626}" type="parTrans" cxnId="{48FE7B9C-8BC8-4854-90B6-FED5D9CCBFDF}">
      <dgm:prSet/>
      <dgm:spPr/>
      <dgm:t>
        <a:bodyPr/>
        <a:lstStyle/>
        <a:p>
          <a:endParaRPr lang="en-US"/>
        </a:p>
      </dgm:t>
    </dgm:pt>
    <dgm:pt modelId="{D26F0B0C-FDBA-4ED4-AC32-9F2076F9C067}" type="sibTrans" cxnId="{48FE7B9C-8BC8-4854-90B6-FED5D9CCBFDF}">
      <dgm:prSet/>
      <dgm:spPr/>
      <dgm:t>
        <a:bodyPr/>
        <a:lstStyle/>
        <a:p>
          <a:endParaRPr lang="en-US"/>
        </a:p>
      </dgm:t>
    </dgm:pt>
    <dgm:pt modelId="{4FF85DC1-DC66-4724-9845-4D81A701F523}">
      <dgm:prSet/>
      <dgm:spPr/>
      <dgm:t>
        <a:bodyPr/>
        <a:lstStyle/>
        <a:p>
          <a:pPr rtl="0"/>
          <a:r>
            <a:rPr lang="en-US" smtClean="0"/>
            <a:t>Tabular Data Items</a:t>
          </a:r>
          <a:endParaRPr lang="en-US"/>
        </a:p>
      </dgm:t>
    </dgm:pt>
    <dgm:pt modelId="{973C01FD-0384-48C1-8BB7-DF86AA76601B}" type="parTrans" cxnId="{B598AEC3-B7FE-47E6-A459-FB2919AD972F}">
      <dgm:prSet/>
      <dgm:spPr/>
      <dgm:t>
        <a:bodyPr/>
        <a:lstStyle/>
        <a:p>
          <a:endParaRPr lang="en-US"/>
        </a:p>
      </dgm:t>
    </dgm:pt>
    <dgm:pt modelId="{32D05DFD-AF78-4B73-B6C0-97E4E2BA4F05}" type="sibTrans" cxnId="{B598AEC3-B7FE-47E6-A459-FB2919AD972F}">
      <dgm:prSet/>
      <dgm:spPr/>
      <dgm:t>
        <a:bodyPr/>
        <a:lstStyle/>
        <a:p>
          <a:endParaRPr lang="en-US"/>
        </a:p>
      </dgm:t>
    </dgm:pt>
    <dgm:pt modelId="{F6E26EED-ADCD-4DA0-85E5-7B00F5398410}">
      <dgm:prSet/>
      <dgm:spPr/>
      <dgm:t>
        <a:bodyPr/>
        <a:lstStyle/>
        <a:p>
          <a:pPr rtl="0"/>
          <a:r>
            <a:rPr lang="en-US" smtClean="0"/>
            <a:t>Blobs</a:t>
          </a:r>
          <a:endParaRPr lang="en-US"/>
        </a:p>
      </dgm:t>
    </dgm:pt>
    <dgm:pt modelId="{46CA31E8-08FF-4C68-B943-4668984539D9}" type="parTrans" cxnId="{F1B6FDBC-C499-40ED-9079-F32C2E5B867D}">
      <dgm:prSet/>
      <dgm:spPr/>
      <dgm:t>
        <a:bodyPr/>
        <a:lstStyle/>
        <a:p>
          <a:endParaRPr lang="en-US"/>
        </a:p>
      </dgm:t>
    </dgm:pt>
    <dgm:pt modelId="{1D8D8AF4-94AE-4518-8508-F76EFD05BDF1}" type="sibTrans" cxnId="{F1B6FDBC-C499-40ED-9079-F32C2E5B867D}">
      <dgm:prSet/>
      <dgm:spPr/>
      <dgm:t>
        <a:bodyPr/>
        <a:lstStyle/>
        <a:p>
          <a:endParaRPr lang="en-US"/>
        </a:p>
      </dgm:t>
    </dgm:pt>
    <dgm:pt modelId="{6C0BD0BD-9176-4D64-B8F2-F0A93E2CC6B2}" type="pres">
      <dgm:prSet presAssocID="{1594C383-0EFE-4657-B20F-8436454A9656}" presName="Name0" presStyleCnt="0">
        <dgm:presLayoutVars>
          <dgm:dir/>
          <dgm:animLvl val="lvl"/>
          <dgm:resizeHandles val="exact"/>
        </dgm:presLayoutVars>
      </dgm:prSet>
      <dgm:spPr/>
      <dgm:t>
        <a:bodyPr/>
        <a:lstStyle/>
        <a:p>
          <a:endParaRPr lang="en-US"/>
        </a:p>
      </dgm:t>
    </dgm:pt>
    <dgm:pt modelId="{7AD64C21-6D03-46B0-918C-811737042761}" type="pres">
      <dgm:prSet presAssocID="{7977CCEE-1BF0-4E2A-B360-5C26D753D4EC}" presName="linNode" presStyleCnt="0"/>
      <dgm:spPr/>
    </dgm:pt>
    <dgm:pt modelId="{99005E08-E0A3-4CAF-B9AC-EA61F3913911}" type="pres">
      <dgm:prSet presAssocID="{7977CCEE-1BF0-4E2A-B360-5C26D753D4EC}" presName="parentText" presStyleLbl="node1" presStyleIdx="0" presStyleCnt="1">
        <dgm:presLayoutVars>
          <dgm:chMax val="1"/>
          <dgm:bulletEnabled val="1"/>
        </dgm:presLayoutVars>
      </dgm:prSet>
      <dgm:spPr/>
      <dgm:t>
        <a:bodyPr/>
        <a:lstStyle/>
        <a:p>
          <a:endParaRPr lang="en-US"/>
        </a:p>
      </dgm:t>
    </dgm:pt>
    <dgm:pt modelId="{18E2B359-18BC-400F-9DD0-503CF5A3FE19}" type="pres">
      <dgm:prSet presAssocID="{7977CCEE-1BF0-4E2A-B360-5C26D753D4EC}" presName="descendantText" presStyleLbl="alignAccFollowNode1" presStyleIdx="0" presStyleCnt="1">
        <dgm:presLayoutVars>
          <dgm:bulletEnabled val="1"/>
        </dgm:presLayoutVars>
      </dgm:prSet>
      <dgm:spPr/>
      <dgm:t>
        <a:bodyPr/>
        <a:lstStyle/>
        <a:p>
          <a:endParaRPr lang="en-US"/>
        </a:p>
      </dgm:t>
    </dgm:pt>
  </dgm:ptLst>
  <dgm:cxnLst>
    <dgm:cxn modelId="{77EA56E8-769A-40E7-A7CE-30C9432A805A}" type="presOf" srcId="{7977CCEE-1BF0-4E2A-B360-5C26D753D4EC}" destId="{99005E08-E0A3-4CAF-B9AC-EA61F3913911}" srcOrd="0" destOrd="0" presId="urn:microsoft.com/office/officeart/2005/8/layout/vList5"/>
    <dgm:cxn modelId="{48FE7B9C-8BC8-4854-90B6-FED5D9CCBFDF}" srcId="{7977CCEE-1BF0-4E2A-B360-5C26D753D4EC}" destId="{F5154D00-10EB-4B1F-A444-826B9F65E152}" srcOrd="3" destOrd="0" parTransId="{7994FA51-D62B-4772-AB25-770267D4A626}" sibTransId="{D26F0B0C-FDBA-4ED4-AC32-9F2076F9C067}"/>
    <dgm:cxn modelId="{ED2CC712-5AA3-4707-979F-FB234DCE9CD6}" type="presOf" srcId="{52368927-D189-4E68-8422-4DCE574FF59E}" destId="{18E2B359-18BC-400F-9DD0-503CF5A3FE19}" srcOrd="0" destOrd="1" presId="urn:microsoft.com/office/officeart/2005/8/layout/vList5"/>
    <dgm:cxn modelId="{48DF4CBD-0A4A-4461-AEE6-1421ACF2FE09}" type="presOf" srcId="{F5154D00-10EB-4B1F-A444-826B9F65E152}" destId="{18E2B359-18BC-400F-9DD0-503CF5A3FE19}" srcOrd="0" destOrd="3" presId="urn:microsoft.com/office/officeart/2005/8/layout/vList5"/>
    <dgm:cxn modelId="{B7630E77-B82D-4D44-AFC9-95D5D2158447}" type="presOf" srcId="{4FF85DC1-DC66-4724-9845-4D81A701F523}" destId="{18E2B359-18BC-400F-9DD0-503CF5A3FE19}" srcOrd="0" destOrd="4" presId="urn:microsoft.com/office/officeart/2005/8/layout/vList5"/>
    <dgm:cxn modelId="{BBB1A15F-1AC5-4D9D-84D0-D8ADF35E60FF}" type="presOf" srcId="{0986D6D4-60F2-4DE0-9F95-49BFDA262448}" destId="{18E2B359-18BC-400F-9DD0-503CF5A3FE19}" srcOrd="0" destOrd="2" presId="urn:microsoft.com/office/officeart/2005/8/layout/vList5"/>
    <dgm:cxn modelId="{AD3A3146-0C70-408E-B89A-071DA04ADDB1}" type="presOf" srcId="{1594C383-0EFE-4657-B20F-8436454A9656}" destId="{6C0BD0BD-9176-4D64-B8F2-F0A93E2CC6B2}" srcOrd="0" destOrd="0" presId="urn:microsoft.com/office/officeart/2005/8/layout/vList5"/>
    <dgm:cxn modelId="{E140930E-CF0F-4ECF-825B-7DC78CE1FC26}" srcId="{7977CCEE-1BF0-4E2A-B360-5C26D753D4EC}" destId="{C0FCAE0F-88DB-498A-98E1-67DE67D7348D}" srcOrd="0" destOrd="0" parTransId="{9982CA6A-36CF-4980-9E65-87598FDE46BB}" sibTransId="{7EC40FD8-1EEA-4B2F-862D-8A8067180BD5}"/>
    <dgm:cxn modelId="{ADF56F06-FE6C-45CC-BA19-91ED06078B14}" srcId="{1594C383-0EFE-4657-B20F-8436454A9656}" destId="{7977CCEE-1BF0-4E2A-B360-5C26D753D4EC}" srcOrd="0" destOrd="0" parTransId="{037622E9-0E23-4258-96A2-8C0E705AA22D}" sibTransId="{EDF5238B-72C4-4880-9B9B-4D59E88D8EA6}"/>
    <dgm:cxn modelId="{496FEA23-B2A9-42CE-B334-D41ABBEDB0B3}" type="presOf" srcId="{C0FCAE0F-88DB-498A-98E1-67DE67D7348D}" destId="{18E2B359-18BC-400F-9DD0-503CF5A3FE19}" srcOrd="0" destOrd="0" presId="urn:microsoft.com/office/officeart/2005/8/layout/vList5"/>
    <dgm:cxn modelId="{F8C0E9A4-9B83-48FE-BFB9-3B38060B656A}" srcId="{7977CCEE-1BF0-4E2A-B360-5C26D753D4EC}" destId="{52368927-D189-4E68-8422-4DCE574FF59E}" srcOrd="1" destOrd="0" parTransId="{D93DDFDD-A124-44EB-8CD9-36370ADB4A40}" sibTransId="{ED1FD878-F2B7-4D70-95B5-3654EA784AC1}"/>
    <dgm:cxn modelId="{F1B6FDBC-C499-40ED-9079-F32C2E5B867D}" srcId="{F5154D00-10EB-4B1F-A444-826B9F65E152}" destId="{F6E26EED-ADCD-4DA0-85E5-7B00F5398410}" srcOrd="1" destOrd="0" parTransId="{46CA31E8-08FF-4C68-B943-4668984539D9}" sibTransId="{1D8D8AF4-94AE-4518-8508-F76EFD05BDF1}"/>
    <dgm:cxn modelId="{4EE0C9A7-3175-4F51-987C-725214D71405}" type="presOf" srcId="{F6E26EED-ADCD-4DA0-85E5-7B00F5398410}" destId="{18E2B359-18BC-400F-9DD0-503CF5A3FE19}" srcOrd="0" destOrd="5" presId="urn:microsoft.com/office/officeart/2005/8/layout/vList5"/>
    <dgm:cxn modelId="{AA7B8FF7-BF5B-4361-AE8A-3711CE2CC424}" srcId="{7977CCEE-1BF0-4E2A-B360-5C26D753D4EC}" destId="{0986D6D4-60F2-4DE0-9F95-49BFDA262448}" srcOrd="2" destOrd="0" parTransId="{133A5F1E-DC37-447A-B8B8-09B87EF4BC0D}" sibTransId="{61EE625C-9521-4C96-9DD0-3A8723D7AA5C}"/>
    <dgm:cxn modelId="{B598AEC3-B7FE-47E6-A459-FB2919AD972F}" srcId="{F5154D00-10EB-4B1F-A444-826B9F65E152}" destId="{4FF85DC1-DC66-4724-9845-4D81A701F523}" srcOrd="0" destOrd="0" parTransId="{973C01FD-0384-48C1-8BB7-DF86AA76601B}" sibTransId="{32D05DFD-AF78-4B73-B6C0-97E4E2BA4F05}"/>
    <dgm:cxn modelId="{577CC3AE-0687-472C-9941-8704A2871048}" type="presParOf" srcId="{6C0BD0BD-9176-4D64-B8F2-F0A93E2CC6B2}" destId="{7AD64C21-6D03-46B0-918C-811737042761}" srcOrd="0" destOrd="0" presId="urn:microsoft.com/office/officeart/2005/8/layout/vList5"/>
    <dgm:cxn modelId="{61C5F191-FDD4-4EEE-A966-38F7176BE1CD}" type="presParOf" srcId="{7AD64C21-6D03-46B0-918C-811737042761}" destId="{99005E08-E0A3-4CAF-B9AC-EA61F3913911}" srcOrd="0" destOrd="0" presId="urn:microsoft.com/office/officeart/2005/8/layout/vList5"/>
    <dgm:cxn modelId="{967CAA42-1048-48B7-B0CB-6C91D299188A}" type="presParOf" srcId="{7AD64C21-6D03-46B0-918C-811737042761}" destId="{18E2B359-18BC-400F-9DD0-503CF5A3FE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3F7BCD3-9441-4719-984A-E958D27E9AC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CD78F32-D18B-428B-A2D8-1DA5F0B02AB6}">
      <dgm:prSet custT="1"/>
      <dgm:spPr/>
      <dgm:t>
        <a:bodyPr/>
        <a:lstStyle/>
        <a:p>
          <a:pPr rtl="0"/>
          <a:r>
            <a:rPr lang="en-US" sz="4800" smtClean="0"/>
            <a:t>Common Use Cases</a:t>
          </a:r>
          <a:endParaRPr lang="en-US" sz="4800"/>
        </a:p>
      </dgm:t>
    </dgm:pt>
    <dgm:pt modelId="{8A5B08F7-AE17-4958-AEEC-4958523C623C}" type="parTrans" cxnId="{DF183C85-460D-4636-8B6F-734D289E7642}">
      <dgm:prSet/>
      <dgm:spPr/>
      <dgm:t>
        <a:bodyPr/>
        <a:lstStyle/>
        <a:p>
          <a:endParaRPr lang="en-US"/>
        </a:p>
      </dgm:t>
    </dgm:pt>
    <dgm:pt modelId="{C1676E52-5E4F-418D-8718-1EB6770618B9}" type="sibTrans" cxnId="{DF183C85-460D-4636-8B6F-734D289E7642}">
      <dgm:prSet/>
      <dgm:spPr/>
      <dgm:t>
        <a:bodyPr/>
        <a:lstStyle/>
        <a:p>
          <a:endParaRPr lang="en-US"/>
        </a:p>
      </dgm:t>
    </dgm:pt>
    <dgm:pt modelId="{81BE9A83-ABC3-4899-AA57-8A95E6F65407}">
      <dgm:prSet/>
      <dgm:spPr/>
      <dgm:t>
        <a:bodyPr/>
        <a:lstStyle/>
        <a:p>
          <a:pPr rtl="0"/>
          <a:r>
            <a:rPr lang="en-US" dirty="0" smtClean="0"/>
            <a:t>Social</a:t>
          </a:r>
          <a:endParaRPr lang="en-US" dirty="0"/>
        </a:p>
      </dgm:t>
    </dgm:pt>
    <dgm:pt modelId="{1D3F53EB-A643-4493-9DA0-BBF9F0258002}" type="parTrans" cxnId="{771D208A-018C-4B41-963F-1216E3E3B536}">
      <dgm:prSet/>
      <dgm:spPr/>
      <dgm:t>
        <a:bodyPr/>
        <a:lstStyle/>
        <a:p>
          <a:endParaRPr lang="en-US"/>
        </a:p>
      </dgm:t>
    </dgm:pt>
    <dgm:pt modelId="{0ADA905B-B1F0-45DF-BA30-72FB8F10598B}" type="sibTrans" cxnId="{771D208A-018C-4B41-963F-1216E3E3B536}">
      <dgm:prSet/>
      <dgm:spPr/>
      <dgm:t>
        <a:bodyPr/>
        <a:lstStyle/>
        <a:p>
          <a:endParaRPr lang="en-US"/>
        </a:p>
      </dgm:t>
    </dgm:pt>
    <dgm:pt modelId="{C0B702F0-1649-48C7-88D0-1A6862D5C34C}">
      <dgm:prSet/>
      <dgm:spPr/>
      <dgm:t>
        <a:bodyPr/>
        <a:lstStyle/>
        <a:p>
          <a:pPr rtl="0"/>
          <a:r>
            <a:rPr lang="en-US" smtClean="0"/>
            <a:t>Recommendations</a:t>
          </a:r>
          <a:endParaRPr lang="en-US"/>
        </a:p>
      </dgm:t>
    </dgm:pt>
    <dgm:pt modelId="{9A7F8A4D-2E00-416F-BC80-0502BFD7DD81}" type="parTrans" cxnId="{C9625A6E-4BB8-4FCA-B929-743D9F506EF2}">
      <dgm:prSet/>
      <dgm:spPr/>
      <dgm:t>
        <a:bodyPr/>
        <a:lstStyle/>
        <a:p>
          <a:endParaRPr lang="en-US"/>
        </a:p>
      </dgm:t>
    </dgm:pt>
    <dgm:pt modelId="{7A40440B-1260-4E5A-AAE6-44F1BEF378CE}" type="sibTrans" cxnId="{C9625A6E-4BB8-4FCA-B929-743D9F506EF2}">
      <dgm:prSet/>
      <dgm:spPr/>
      <dgm:t>
        <a:bodyPr/>
        <a:lstStyle/>
        <a:p>
          <a:endParaRPr lang="en-US"/>
        </a:p>
      </dgm:t>
    </dgm:pt>
    <dgm:pt modelId="{AC9AEE81-304E-4A6D-9553-BBA6FE2BD02D}">
      <dgm:prSet/>
      <dgm:spPr/>
      <dgm:t>
        <a:bodyPr/>
        <a:lstStyle/>
        <a:p>
          <a:pPr rtl="0"/>
          <a:r>
            <a:rPr lang="en-US" smtClean="0"/>
            <a:t>Geo</a:t>
          </a:r>
          <a:endParaRPr lang="en-US"/>
        </a:p>
      </dgm:t>
    </dgm:pt>
    <dgm:pt modelId="{AF123B24-3512-4D62-B1BF-BEF12A3117B8}" type="parTrans" cxnId="{A8C236BC-A092-4D54-956D-A98407E171EC}">
      <dgm:prSet/>
      <dgm:spPr/>
      <dgm:t>
        <a:bodyPr/>
        <a:lstStyle/>
        <a:p>
          <a:endParaRPr lang="en-US"/>
        </a:p>
      </dgm:t>
    </dgm:pt>
    <dgm:pt modelId="{D3674CEF-4A11-4CDB-B8B6-14668F593624}" type="sibTrans" cxnId="{A8C236BC-A092-4D54-956D-A98407E171EC}">
      <dgm:prSet/>
      <dgm:spPr/>
      <dgm:t>
        <a:bodyPr/>
        <a:lstStyle/>
        <a:p>
          <a:endParaRPr lang="en-US"/>
        </a:p>
      </dgm:t>
    </dgm:pt>
    <dgm:pt modelId="{FCA9D551-F63F-45EB-A5B0-0C0AE1228ACD}">
      <dgm:prSet/>
      <dgm:spPr/>
      <dgm:t>
        <a:bodyPr/>
        <a:lstStyle/>
        <a:p>
          <a:pPr rtl="0"/>
          <a:r>
            <a:rPr lang="en-US" smtClean="0"/>
            <a:t>Master Data Management</a:t>
          </a:r>
          <a:endParaRPr lang="en-US"/>
        </a:p>
      </dgm:t>
    </dgm:pt>
    <dgm:pt modelId="{24C1ADC4-99B1-45F9-9BE6-B012109CDE5E}" type="parTrans" cxnId="{F1C2A996-CB6A-4BC6-AA4E-1EFA45B3755A}">
      <dgm:prSet/>
      <dgm:spPr/>
      <dgm:t>
        <a:bodyPr/>
        <a:lstStyle/>
        <a:p>
          <a:endParaRPr lang="en-US"/>
        </a:p>
      </dgm:t>
    </dgm:pt>
    <dgm:pt modelId="{D0AA98D0-CFDD-4A56-A7FE-45443C12160E}" type="sibTrans" cxnId="{F1C2A996-CB6A-4BC6-AA4E-1EFA45B3755A}">
      <dgm:prSet/>
      <dgm:spPr/>
      <dgm:t>
        <a:bodyPr/>
        <a:lstStyle/>
        <a:p>
          <a:endParaRPr lang="en-US"/>
        </a:p>
      </dgm:t>
    </dgm:pt>
    <dgm:pt modelId="{2C0B6FCE-701C-4418-95D5-C295F38BB75F}">
      <dgm:prSet/>
      <dgm:spPr/>
      <dgm:t>
        <a:bodyPr/>
        <a:lstStyle/>
        <a:p>
          <a:pPr rtl="0"/>
          <a:r>
            <a:rPr lang="en-US" smtClean="0"/>
            <a:t>Network &amp; Data Center Mgmt</a:t>
          </a:r>
          <a:endParaRPr lang="en-US"/>
        </a:p>
      </dgm:t>
    </dgm:pt>
    <dgm:pt modelId="{4BDEC115-43D5-47B1-B975-2A5018236F7D}" type="parTrans" cxnId="{CB7BBE3F-997C-428A-BC05-BA384712AB12}">
      <dgm:prSet/>
      <dgm:spPr/>
      <dgm:t>
        <a:bodyPr/>
        <a:lstStyle/>
        <a:p>
          <a:endParaRPr lang="en-US"/>
        </a:p>
      </dgm:t>
    </dgm:pt>
    <dgm:pt modelId="{58982AC7-5E9C-4326-91EF-4C24DF0D0AC6}" type="sibTrans" cxnId="{CB7BBE3F-997C-428A-BC05-BA384712AB12}">
      <dgm:prSet/>
      <dgm:spPr/>
      <dgm:t>
        <a:bodyPr/>
        <a:lstStyle/>
        <a:p>
          <a:endParaRPr lang="en-US"/>
        </a:p>
      </dgm:t>
    </dgm:pt>
    <dgm:pt modelId="{78A412A8-6CFB-4BF1-9FEF-C4D57FF65D5C}">
      <dgm:prSet/>
      <dgm:spPr/>
      <dgm:t>
        <a:bodyPr/>
        <a:lstStyle/>
        <a:p>
          <a:pPr rtl="0"/>
          <a:r>
            <a:rPr lang="en-US" smtClean="0"/>
            <a:t>Authorization and Access Control</a:t>
          </a:r>
          <a:endParaRPr lang="en-US"/>
        </a:p>
      </dgm:t>
    </dgm:pt>
    <dgm:pt modelId="{B69406EE-52BE-45EC-8085-EEE05D721468}" type="parTrans" cxnId="{90F1688B-D8DE-47BA-941C-2AFF3CE88261}">
      <dgm:prSet/>
      <dgm:spPr/>
      <dgm:t>
        <a:bodyPr/>
        <a:lstStyle/>
        <a:p>
          <a:endParaRPr lang="en-US"/>
        </a:p>
      </dgm:t>
    </dgm:pt>
    <dgm:pt modelId="{94A4785B-F023-45D6-BAC6-79C4357CA068}" type="sibTrans" cxnId="{90F1688B-D8DE-47BA-941C-2AFF3CE88261}">
      <dgm:prSet/>
      <dgm:spPr/>
      <dgm:t>
        <a:bodyPr/>
        <a:lstStyle/>
        <a:p>
          <a:endParaRPr lang="en-US"/>
        </a:p>
      </dgm:t>
    </dgm:pt>
    <dgm:pt modelId="{1446E911-12FA-45C3-AA25-2AD4119908DB}" type="pres">
      <dgm:prSet presAssocID="{83F7BCD3-9441-4719-984A-E958D27E9AC2}" presName="Name0" presStyleCnt="0">
        <dgm:presLayoutVars>
          <dgm:dir/>
          <dgm:animLvl val="lvl"/>
          <dgm:resizeHandles val="exact"/>
        </dgm:presLayoutVars>
      </dgm:prSet>
      <dgm:spPr/>
      <dgm:t>
        <a:bodyPr/>
        <a:lstStyle/>
        <a:p>
          <a:endParaRPr lang="en-US"/>
        </a:p>
      </dgm:t>
    </dgm:pt>
    <dgm:pt modelId="{3C67B92A-8E31-483E-9BA5-E60056942FBD}" type="pres">
      <dgm:prSet presAssocID="{BCD78F32-D18B-428B-A2D8-1DA5F0B02AB6}" presName="linNode" presStyleCnt="0"/>
      <dgm:spPr/>
    </dgm:pt>
    <dgm:pt modelId="{728B8EF7-3A03-4450-A8B8-EB6CE987711D}" type="pres">
      <dgm:prSet presAssocID="{BCD78F32-D18B-428B-A2D8-1DA5F0B02AB6}" presName="parentText" presStyleLbl="node1" presStyleIdx="0" presStyleCnt="1">
        <dgm:presLayoutVars>
          <dgm:chMax val="1"/>
          <dgm:bulletEnabled val="1"/>
        </dgm:presLayoutVars>
      </dgm:prSet>
      <dgm:spPr/>
      <dgm:t>
        <a:bodyPr/>
        <a:lstStyle/>
        <a:p>
          <a:endParaRPr lang="en-US"/>
        </a:p>
      </dgm:t>
    </dgm:pt>
    <dgm:pt modelId="{9393E1C0-E467-43B3-B27D-286C0B16C80B}" type="pres">
      <dgm:prSet presAssocID="{BCD78F32-D18B-428B-A2D8-1DA5F0B02AB6}" presName="descendantText" presStyleLbl="alignAccFollowNode1" presStyleIdx="0" presStyleCnt="1">
        <dgm:presLayoutVars>
          <dgm:bulletEnabled val="1"/>
        </dgm:presLayoutVars>
      </dgm:prSet>
      <dgm:spPr/>
      <dgm:t>
        <a:bodyPr/>
        <a:lstStyle/>
        <a:p>
          <a:endParaRPr lang="en-US"/>
        </a:p>
      </dgm:t>
    </dgm:pt>
  </dgm:ptLst>
  <dgm:cxnLst>
    <dgm:cxn modelId="{90F1688B-D8DE-47BA-941C-2AFF3CE88261}" srcId="{BCD78F32-D18B-428B-A2D8-1DA5F0B02AB6}" destId="{78A412A8-6CFB-4BF1-9FEF-C4D57FF65D5C}" srcOrd="5" destOrd="0" parTransId="{B69406EE-52BE-45EC-8085-EEE05D721468}" sibTransId="{94A4785B-F023-45D6-BAC6-79C4357CA068}"/>
    <dgm:cxn modelId="{DF183C85-460D-4636-8B6F-734D289E7642}" srcId="{83F7BCD3-9441-4719-984A-E958D27E9AC2}" destId="{BCD78F32-D18B-428B-A2D8-1DA5F0B02AB6}" srcOrd="0" destOrd="0" parTransId="{8A5B08F7-AE17-4958-AEEC-4958523C623C}" sibTransId="{C1676E52-5E4F-418D-8718-1EB6770618B9}"/>
    <dgm:cxn modelId="{C9625A6E-4BB8-4FCA-B929-743D9F506EF2}" srcId="{BCD78F32-D18B-428B-A2D8-1DA5F0B02AB6}" destId="{C0B702F0-1649-48C7-88D0-1A6862D5C34C}" srcOrd="1" destOrd="0" parTransId="{9A7F8A4D-2E00-416F-BC80-0502BFD7DD81}" sibTransId="{7A40440B-1260-4E5A-AAE6-44F1BEF378CE}"/>
    <dgm:cxn modelId="{503EDE9A-611C-483E-8D61-C5DD046A9061}" type="presOf" srcId="{83F7BCD3-9441-4719-984A-E958D27E9AC2}" destId="{1446E911-12FA-45C3-AA25-2AD4119908DB}" srcOrd="0" destOrd="0" presId="urn:microsoft.com/office/officeart/2005/8/layout/vList5"/>
    <dgm:cxn modelId="{771D208A-018C-4B41-963F-1216E3E3B536}" srcId="{BCD78F32-D18B-428B-A2D8-1DA5F0B02AB6}" destId="{81BE9A83-ABC3-4899-AA57-8A95E6F65407}" srcOrd="0" destOrd="0" parTransId="{1D3F53EB-A643-4493-9DA0-BBF9F0258002}" sibTransId="{0ADA905B-B1F0-45DF-BA30-72FB8F10598B}"/>
    <dgm:cxn modelId="{95542F10-4CAE-4E60-8603-DAB3173C6014}" type="presOf" srcId="{C0B702F0-1649-48C7-88D0-1A6862D5C34C}" destId="{9393E1C0-E467-43B3-B27D-286C0B16C80B}" srcOrd="0" destOrd="1" presId="urn:microsoft.com/office/officeart/2005/8/layout/vList5"/>
    <dgm:cxn modelId="{D259308F-C7B0-4505-900E-13E32F13DE54}" type="presOf" srcId="{81BE9A83-ABC3-4899-AA57-8A95E6F65407}" destId="{9393E1C0-E467-43B3-B27D-286C0B16C80B}" srcOrd="0" destOrd="0" presId="urn:microsoft.com/office/officeart/2005/8/layout/vList5"/>
    <dgm:cxn modelId="{CB7BBE3F-997C-428A-BC05-BA384712AB12}" srcId="{BCD78F32-D18B-428B-A2D8-1DA5F0B02AB6}" destId="{2C0B6FCE-701C-4418-95D5-C295F38BB75F}" srcOrd="4" destOrd="0" parTransId="{4BDEC115-43D5-47B1-B975-2A5018236F7D}" sibTransId="{58982AC7-5E9C-4326-91EF-4C24DF0D0AC6}"/>
    <dgm:cxn modelId="{D38847E4-58C5-4BD9-9B65-5AC8C2976D57}" type="presOf" srcId="{AC9AEE81-304E-4A6D-9553-BBA6FE2BD02D}" destId="{9393E1C0-E467-43B3-B27D-286C0B16C80B}" srcOrd="0" destOrd="2" presId="urn:microsoft.com/office/officeart/2005/8/layout/vList5"/>
    <dgm:cxn modelId="{2EDB3A8D-29A0-49CA-B559-2A33B44C2C4C}" type="presOf" srcId="{FCA9D551-F63F-45EB-A5B0-0C0AE1228ACD}" destId="{9393E1C0-E467-43B3-B27D-286C0B16C80B}" srcOrd="0" destOrd="3" presId="urn:microsoft.com/office/officeart/2005/8/layout/vList5"/>
    <dgm:cxn modelId="{A8C236BC-A092-4D54-956D-A98407E171EC}" srcId="{BCD78F32-D18B-428B-A2D8-1DA5F0B02AB6}" destId="{AC9AEE81-304E-4A6D-9553-BBA6FE2BD02D}" srcOrd="2" destOrd="0" parTransId="{AF123B24-3512-4D62-B1BF-BEF12A3117B8}" sibTransId="{D3674CEF-4A11-4CDB-B8B6-14668F593624}"/>
    <dgm:cxn modelId="{A291FEB7-126C-418C-841F-878DD64B06CC}" type="presOf" srcId="{2C0B6FCE-701C-4418-95D5-C295F38BB75F}" destId="{9393E1C0-E467-43B3-B27D-286C0B16C80B}" srcOrd="0" destOrd="4" presId="urn:microsoft.com/office/officeart/2005/8/layout/vList5"/>
    <dgm:cxn modelId="{3C652A6C-0B63-4701-9E13-08FE87981BA3}" type="presOf" srcId="{78A412A8-6CFB-4BF1-9FEF-C4D57FF65D5C}" destId="{9393E1C0-E467-43B3-B27D-286C0B16C80B}" srcOrd="0" destOrd="5" presId="urn:microsoft.com/office/officeart/2005/8/layout/vList5"/>
    <dgm:cxn modelId="{F1C2A996-CB6A-4BC6-AA4E-1EFA45B3755A}" srcId="{BCD78F32-D18B-428B-A2D8-1DA5F0B02AB6}" destId="{FCA9D551-F63F-45EB-A5B0-0C0AE1228ACD}" srcOrd="3" destOrd="0" parTransId="{24C1ADC4-99B1-45F9-9BE6-B012109CDE5E}" sibTransId="{D0AA98D0-CFDD-4A56-A7FE-45443C12160E}"/>
    <dgm:cxn modelId="{A40C3E8A-BDDE-4B99-9CC0-9D181E1B97E9}" type="presOf" srcId="{BCD78F32-D18B-428B-A2D8-1DA5F0B02AB6}" destId="{728B8EF7-3A03-4450-A8B8-EB6CE987711D}" srcOrd="0" destOrd="0" presId="urn:microsoft.com/office/officeart/2005/8/layout/vList5"/>
    <dgm:cxn modelId="{EEEB2DD5-4B5D-454D-9324-231705651183}" type="presParOf" srcId="{1446E911-12FA-45C3-AA25-2AD4119908DB}" destId="{3C67B92A-8E31-483E-9BA5-E60056942FBD}" srcOrd="0" destOrd="0" presId="urn:microsoft.com/office/officeart/2005/8/layout/vList5"/>
    <dgm:cxn modelId="{7A15C1D3-AFAB-403C-AFB4-51264FC54EFB}" type="presParOf" srcId="{3C67B92A-8E31-483E-9BA5-E60056942FBD}" destId="{728B8EF7-3A03-4450-A8B8-EB6CE987711D}" srcOrd="0" destOrd="0" presId="urn:microsoft.com/office/officeart/2005/8/layout/vList5"/>
    <dgm:cxn modelId="{75160224-7905-48ED-A263-F5E2E33C377A}" type="presParOf" srcId="{3C67B92A-8E31-483E-9BA5-E60056942FBD}" destId="{9393E1C0-E467-43B3-B27D-286C0B16C8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8CCDC6D-4E11-4CAA-BA13-1FDA63D5BA0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F882A05-638B-4781-8599-D879F70D99F1}">
      <dgm:prSet custT="1"/>
      <dgm:spPr/>
      <dgm:t>
        <a:bodyPr/>
        <a:lstStyle/>
        <a:p>
          <a:pPr rtl="0"/>
          <a:r>
            <a:rPr lang="en-US" sz="3200" dirty="0" smtClean="0"/>
            <a:t>Logistic Use Case</a:t>
          </a:r>
          <a:endParaRPr lang="en-US" sz="3200" dirty="0"/>
        </a:p>
      </dgm:t>
    </dgm:pt>
    <dgm:pt modelId="{3F2A98E8-C47E-4EAB-8444-4443031F0AB9}" type="parTrans" cxnId="{F6BD4F7A-8BFD-480D-A58F-EDFF06F0EC08}">
      <dgm:prSet/>
      <dgm:spPr/>
      <dgm:t>
        <a:bodyPr/>
        <a:lstStyle/>
        <a:p>
          <a:endParaRPr lang="en-US"/>
        </a:p>
      </dgm:t>
    </dgm:pt>
    <dgm:pt modelId="{98CD9B3D-8F91-423D-B0DA-DF0ECB70988C}" type="sibTrans" cxnId="{F6BD4F7A-8BFD-480D-A58F-EDFF06F0EC08}">
      <dgm:prSet/>
      <dgm:spPr/>
      <dgm:t>
        <a:bodyPr/>
        <a:lstStyle/>
        <a:p>
          <a:endParaRPr lang="en-US"/>
        </a:p>
      </dgm:t>
    </dgm:pt>
    <dgm:pt modelId="{A3CE4069-6540-4D6E-BDCC-A182625FA531}">
      <dgm:prSet custT="1"/>
      <dgm:spPr/>
      <dgm:t>
        <a:bodyPr/>
        <a:lstStyle/>
        <a:p>
          <a:pPr rtl="0"/>
          <a:r>
            <a:rPr lang="en-US" sz="3200" smtClean="0"/>
            <a:t>Multiple Picks</a:t>
          </a:r>
          <a:endParaRPr lang="en-US" sz="3200"/>
        </a:p>
      </dgm:t>
    </dgm:pt>
    <dgm:pt modelId="{19F0C79D-16C9-403B-8851-4F372F5DEB2F}" type="parTrans" cxnId="{64D14B8D-D2B2-43A8-914E-DD3243584CBD}">
      <dgm:prSet/>
      <dgm:spPr/>
      <dgm:t>
        <a:bodyPr/>
        <a:lstStyle/>
        <a:p>
          <a:endParaRPr lang="en-US"/>
        </a:p>
      </dgm:t>
    </dgm:pt>
    <dgm:pt modelId="{A8C022E8-6916-4294-8230-62F0DC71CD1D}" type="sibTrans" cxnId="{64D14B8D-D2B2-43A8-914E-DD3243584CBD}">
      <dgm:prSet/>
      <dgm:spPr/>
      <dgm:t>
        <a:bodyPr/>
        <a:lstStyle/>
        <a:p>
          <a:endParaRPr lang="en-US"/>
        </a:p>
      </dgm:t>
    </dgm:pt>
    <dgm:pt modelId="{243BFB96-4E34-4B68-86F7-C58A3E3C4778}">
      <dgm:prSet custT="1"/>
      <dgm:spPr/>
      <dgm:t>
        <a:bodyPr/>
        <a:lstStyle/>
        <a:p>
          <a:pPr rtl="0"/>
          <a:r>
            <a:rPr lang="en-US" sz="3200" smtClean="0"/>
            <a:t>Multiple Drops</a:t>
          </a:r>
          <a:endParaRPr lang="en-US" sz="3200"/>
        </a:p>
      </dgm:t>
    </dgm:pt>
    <dgm:pt modelId="{786FFF09-4F57-4D02-A5F4-E4806714896E}" type="parTrans" cxnId="{3451D649-A935-447D-9299-2E9E4AA20DCA}">
      <dgm:prSet/>
      <dgm:spPr/>
      <dgm:t>
        <a:bodyPr/>
        <a:lstStyle/>
        <a:p>
          <a:endParaRPr lang="en-US"/>
        </a:p>
      </dgm:t>
    </dgm:pt>
    <dgm:pt modelId="{0AA0CC94-735E-4DEE-9D97-B6F23C9D3147}" type="sibTrans" cxnId="{3451D649-A935-447D-9299-2E9E4AA20DCA}">
      <dgm:prSet/>
      <dgm:spPr/>
      <dgm:t>
        <a:bodyPr/>
        <a:lstStyle/>
        <a:p>
          <a:endParaRPr lang="en-US"/>
        </a:p>
      </dgm:t>
    </dgm:pt>
    <dgm:pt modelId="{FB75D251-903B-47F2-A523-81B48809330F}" type="pres">
      <dgm:prSet presAssocID="{38CCDC6D-4E11-4CAA-BA13-1FDA63D5BA0B}" presName="linearFlow" presStyleCnt="0">
        <dgm:presLayoutVars>
          <dgm:dir/>
          <dgm:animLvl val="lvl"/>
          <dgm:resizeHandles val="exact"/>
        </dgm:presLayoutVars>
      </dgm:prSet>
      <dgm:spPr/>
      <dgm:t>
        <a:bodyPr/>
        <a:lstStyle/>
        <a:p>
          <a:endParaRPr lang="en-US"/>
        </a:p>
      </dgm:t>
    </dgm:pt>
    <dgm:pt modelId="{B1788FCF-FDDD-4B31-B90E-DA8360CC65B7}" type="pres">
      <dgm:prSet presAssocID="{FF882A05-638B-4781-8599-D879F70D99F1}" presName="composite" presStyleCnt="0"/>
      <dgm:spPr/>
    </dgm:pt>
    <dgm:pt modelId="{899B77A1-5C13-4E34-BDDE-58146B206C95}" type="pres">
      <dgm:prSet presAssocID="{FF882A05-638B-4781-8599-D879F70D99F1}" presName="parentText" presStyleLbl="alignNode1" presStyleIdx="0" presStyleCnt="1">
        <dgm:presLayoutVars>
          <dgm:chMax val="1"/>
          <dgm:bulletEnabled val="1"/>
        </dgm:presLayoutVars>
      </dgm:prSet>
      <dgm:spPr/>
      <dgm:t>
        <a:bodyPr/>
        <a:lstStyle/>
        <a:p>
          <a:endParaRPr lang="en-US"/>
        </a:p>
      </dgm:t>
    </dgm:pt>
    <dgm:pt modelId="{7313603E-1BFA-4017-9C50-6E72A92C8CE7}" type="pres">
      <dgm:prSet presAssocID="{FF882A05-638B-4781-8599-D879F70D99F1}" presName="descendantText" presStyleLbl="alignAcc1" presStyleIdx="0" presStyleCnt="1">
        <dgm:presLayoutVars>
          <dgm:bulletEnabled val="1"/>
        </dgm:presLayoutVars>
      </dgm:prSet>
      <dgm:spPr/>
      <dgm:t>
        <a:bodyPr/>
        <a:lstStyle/>
        <a:p>
          <a:endParaRPr lang="en-US"/>
        </a:p>
      </dgm:t>
    </dgm:pt>
  </dgm:ptLst>
  <dgm:cxnLst>
    <dgm:cxn modelId="{64D14B8D-D2B2-43A8-914E-DD3243584CBD}" srcId="{FF882A05-638B-4781-8599-D879F70D99F1}" destId="{A3CE4069-6540-4D6E-BDCC-A182625FA531}" srcOrd="0" destOrd="0" parTransId="{19F0C79D-16C9-403B-8851-4F372F5DEB2F}" sibTransId="{A8C022E8-6916-4294-8230-62F0DC71CD1D}"/>
    <dgm:cxn modelId="{5452E53A-1B3C-429A-B50F-5B52875FD028}" type="presOf" srcId="{243BFB96-4E34-4B68-86F7-C58A3E3C4778}" destId="{7313603E-1BFA-4017-9C50-6E72A92C8CE7}" srcOrd="0" destOrd="1" presId="urn:microsoft.com/office/officeart/2005/8/layout/chevron2"/>
    <dgm:cxn modelId="{F6BD4F7A-8BFD-480D-A58F-EDFF06F0EC08}" srcId="{38CCDC6D-4E11-4CAA-BA13-1FDA63D5BA0B}" destId="{FF882A05-638B-4781-8599-D879F70D99F1}" srcOrd="0" destOrd="0" parTransId="{3F2A98E8-C47E-4EAB-8444-4443031F0AB9}" sibTransId="{98CD9B3D-8F91-423D-B0DA-DF0ECB70988C}"/>
    <dgm:cxn modelId="{3451D649-A935-447D-9299-2E9E4AA20DCA}" srcId="{FF882A05-638B-4781-8599-D879F70D99F1}" destId="{243BFB96-4E34-4B68-86F7-C58A3E3C4778}" srcOrd="1" destOrd="0" parTransId="{786FFF09-4F57-4D02-A5F4-E4806714896E}" sibTransId="{0AA0CC94-735E-4DEE-9D97-B6F23C9D3147}"/>
    <dgm:cxn modelId="{213FFDE7-87D5-4A6B-B847-DB4FABDBA7D7}" type="presOf" srcId="{A3CE4069-6540-4D6E-BDCC-A182625FA531}" destId="{7313603E-1BFA-4017-9C50-6E72A92C8CE7}" srcOrd="0" destOrd="0" presId="urn:microsoft.com/office/officeart/2005/8/layout/chevron2"/>
    <dgm:cxn modelId="{8AAC7217-F50F-4761-808F-FA4DADC8727A}" type="presOf" srcId="{FF882A05-638B-4781-8599-D879F70D99F1}" destId="{899B77A1-5C13-4E34-BDDE-58146B206C95}" srcOrd="0" destOrd="0" presId="urn:microsoft.com/office/officeart/2005/8/layout/chevron2"/>
    <dgm:cxn modelId="{EADBBDB1-9737-48A0-A948-FDEB66B3B377}" type="presOf" srcId="{38CCDC6D-4E11-4CAA-BA13-1FDA63D5BA0B}" destId="{FB75D251-903B-47F2-A523-81B48809330F}" srcOrd="0" destOrd="0" presId="urn:microsoft.com/office/officeart/2005/8/layout/chevron2"/>
    <dgm:cxn modelId="{900F71BA-4868-4620-846E-F818E1060D46}" type="presParOf" srcId="{FB75D251-903B-47F2-A523-81B48809330F}" destId="{B1788FCF-FDDD-4B31-B90E-DA8360CC65B7}" srcOrd="0" destOrd="0" presId="urn:microsoft.com/office/officeart/2005/8/layout/chevron2"/>
    <dgm:cxn modelId="{5B045CAE-5FE9-43DB-B978-74B522D609AC}" type="presParOf" srcId="{B1788FCF-FDDD-4B31-B90E-DA8360CC65B7}" destId="{899B77A1-5C13-4E34-BDDE-58146B206C95}" srcOrd="0" destOrd="0" presId="urn:microsoft.com/office/officeart/2005/8/layout/chevron2"/>
    <dgm:cxn modelId="{42BF23D4-E1A0-43F7-84A8-F7E8BDD48F17}" type="presParOf" srcId="{B1788FCF-FDDD-4B31-B90E-DA8360CC65B7}" destId="{7313603E-1BFA-4017-9C50-6E72A92C8C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B519EE6-84B9-417F-96AA-037B594EF10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A75C62A0-4CD2-4A11-9476-782F39BF82F8}">
      <dgm:prSet custT="1"/>
      <dgm:spPr/>
      <dgm:t>
        <a:bodyPr/>
        <a:lstStyle/>
        <a:p>
          <a:pPr rtl="0"/>
          <a:r>
            <a:rPr lang="en-US" sz="4000" dirty="0" smtClean="0"/>
            <a:t>Multiple Picks/Drops</a:t>
          </a:r>
          <a:endParaRPr lang="en-US" sz="4000" dirty="0"/>
        </a:p>
      </dgm:t>
    </dgm:pt>
    <dgm:pt modelId="{480A1F07-496D-449A-AE46-AF21CD9CE32A}" type="parTrans" cxnId="{029F689C-0A3B-4DEC-9D33-0387AE5EAAE2}">
      <dgm:prSet/>
      <dgm:spPr/>
      <dgm:t>
        <a:bodyPr/>
        <a:lstStyle/>
        <a:p>
          <a:endParaRPr lang="en-US"/>
        </a:p>
      </dgm:t>
    </dgm:pt>
    <dgm:pt modelId="{8E791E1D-024C-464A-ACC7-324D090C1479}" type="sibTrans" cxnId="{029F689C-0A3B-4DEC-9D33-0387AE5EAAE2}">
      <dgm:prSet/>
      <dgm:spPr/>
      <dgm:t>
        <a:bodyPr/>
        <a:lstStyle/>
        <a:p>
          <a:endParaRPr lang="en-US"/>
        </a:p>
      </dgm:t>
    </dgm:pt>
    <dgm:pt modelId="{E81C71B1-0CD3-48C5-9EF0-EFD43512E558}">
      <dgm:prSet custT="1"/>
      <dgm:spPr/>
      <dgm:t>
        <a:bodyPr/>
        <a:lstStyle/>
        <a:p>
          <a:pPr rtl="0"/>
          <a:r>
            <a:rPr lang="en-US" sz="2800" smtClean="0"/>
            <a:t>Carries need to optimize</a:t>
          </a:r>
          <a:endParaRPr lang="en-US" sz="2800"/>
        </a:p>
      </dgm:t>
    </dgm:pt>
    <dgm:pt modelId="{B8473EF2-F3A1-47EE-8740-20916092CF31}" type="parTrans" cxnId="{4EDE3767-EA56-49FD-8EB6-00A6C0BD244A}">
      <dgm:prSet/>
      <dgm:spPr/>
      <dgm:t>
        <a:bodyPr/>
        <a:lstStyle/>
        <a:p>
          <a:endParaRPr lang="en-US"/>
        </a:p>
      </dgm:t>
    </dgm:pt>
    <dgm:pt modelId="{67F634D3-5E31-464E-9877-CCA8DD1B1338}" type="sibTrans" cxnId="{4EDE3767-EA56-49FD-8EB6-00A6C0BD244A}">
      <dgm:prSet/>
      <dgm:spPr/>
      <dgm:t>
        <a:bodyPr/>
        <a:lstStyle/>
        <a:p>
          <a:endParaRPr lang="en-US"/>
        </a:p>
      </dgm:t>
    </dgm:pt>
    <dgm:pt modelId="{E6E40A84-379F-48A2-B370-356E0C56DB5A}">
      <dgm:prSet custT="1"/>
      <dgm:spPr/>
      <dgm:t>
        <a:bodyPr/>
        <a:lstStyle/>
        <a:p>
          <a:pPr rtl="0"/>
          <a:r>
            <a:rPr lang="en-US" sz="2800" smtClean="0"/>
            <a:t>Make multiple pickups</a:t>
          </a:r>
          <a:endParaRPr lang="en-US" sz="2800"/>
        </a:p>
      </dgm:t>
    </dgm:pt>
    <dgm:pt modelId="{5BC4953A-BBC5-44A8-89D1-1F8755172AA5}" type="parTrans" cxnId="{EE3722FA-DBBB-43A9-B6FF-1A01B1FF17CB}">
      <dgm:prSet/>
      <dgm:spPr/>
      <dgm:t>
        <a:bodyPr/>
        <a:lstStyle/>
        <a:p>
          <a:endParaRPr lang="en-US"/>
        </a:p>
      </dgm:t>
    </dgm:pt>
    <dgm:pt modelId="{FDD2B112-039C-41C6-B0B8-5BF0FCD06085}" type="sibTrans" cxnId="{EE3722FA-DBBB-43A9-B6FF-1A01B1FF17CB}">
      <dgm:prSet/>
      <dgm:spPr/>
      <dgm:t>
        <a:bodyPr/>
        <a:lstStyle/>
        <a:p>
          <a:endParaRPr lang="en-US"/>
        </a:p>
      </dgm:t>
    </dgm:pt>
    <dgm:pt modelId="{60EAF86E-2915-485C-8F02-D2D67E4EFDB8}">
      <dgm:prSet custT="1"/>
      <dgm:spPr/>
      <dgm:t>
        <a:bodyPr/>
        <a:lstStyle/>
        <a:p>
          <a:pPr rtl="0"/>
          <a:r>
            <a:rPr lang="en-US" sz="2800" smtClean="0"/>
            <a:t>Make multiple drop-offs</a:t>
          </a:r>
          <a:endParaRPr lang="en-US" sz="2800"/>
        </a:p>
      </dgm:t>
    </dgm:pt>
    <dgm:pt modelId="{81AE6A9E-FB43-4043-BD43-A1A9BCB2016B}" type="parTrans" cxnId="{1FB56FDF-C348-4C09-9BD0-F7353BB8EA1D}">
      <dgm:prSet/>
      <dgm:spPr/>
      <dgm:t>
        <a:bodyPr/>
        <a:lstStyle/>
        <a:p>
          <a:endParaRPr lang="en-US"/>
        </a:p>
      </dgm:t>
    </dgm:pt>
    <dgm:pt modelId="{020891BC-BCA3-4975-8C12-8B46B112F322}" type="sibTrans" cxnId="{1FB56FDF-C348-4C09-9BD0-F7353BB8EA1D}">
      <dgm:prSet/>
      <dgm:spPr/>
      <dgm:t>
        <a:bodyPr/>
        <a:lstStyle/>
        <a:p>
          <a:endParaRPr lang="en-US"/>
        </a:p>
      </dgm:t>
    </dgm:pt>
    <dgm:pt modelId="{FB9E5FAF-1C52-4A04-BA81-101824B6C63A}">
      <dgm:prSet custT="1"/>
      <dgm:spPr/>
      <dgm:t>
        <a:bodyPr/>
        <a:lstStyle/>
        <a:p>
          <a:pPr rtl="0"/>
          <a:r>
            <a:rPr lang="en-US" sz="4000" smtClean="0"/>
            <a:t>Numerous Examples</a:t>
          </a:r>
          <a:endParaRPr lang="en-US" sz="4000"/>
        </a:p>
      </dgm:t>
    </dgm:pt>
    <dgm:pt modelId="{71264FCB-25C6-494F-9660-BA268311488D}" type="parTrans" cxnId="{A96F7911-911D-49B6-8236-9AF0EE152DD7}">
      <dgm:prSet/>
      <dgm:spPr/>
      <dgm:t>
        <a:bodyPr/>
        <a:lstStyle/>
        <a:p>
          <a:endParaRPr lang="en-US"/>
        </a:p>
      </dgm:t>
    </dgm:pt>
    <dgm:pt modelId="{E3DFACCD-F83F-4925-8CA5-956649DAD122}" type="sibTrans" cxnId="{A96F7911-911D-49B6-8236-9AF0EE152DD7}">
      <dgm:prSet/>
      <dgm:spPr/>
      <dgm:t>
        <a:bodyPr/>
        <a:lstStyle/>
        <a:p>
          <a:endParaRPr lang="en-US"/>
        </a:p>
      </dgm:t>
    </dgm:pt>
    <dgm:pt modelId="{46E5BFDB-5821-4BF6-9835-E33A20E1A69D}">
      <dgm:prSet custT="1"/>
      <dgm:spPr/>
      <dgm:t>
        <a:bodyPr/>
        <a:lstStyle/>
        <a:p>
          <a:pPr rtl="0"/>
          <a:r>
            <a:rPr lang="en-US" sz="2800" smtClean="0"/>
            <a:t>MIT Supply Chain Management</a:t>
          </a:r>
          <a:endParaRPr lang="en-US" sz="2800"/>
        </a:p>
      </dgm:t>
    </dgm:pt>
    <dgm:pt modelId="{0FB632F8-AD43-4C9E-8AA3-BA444CB69752}" type="parTrans" cxnId="{7A4B1663-809D-46ED-84DF-ECC204C33D8D}">
      <dgm:prSet/>
      <dgm:spPr/>
      <dgm:t>
        <a:bodyPr/>
        <a:lstStyle/>
        <a:p>
          <a:endParaRPr lang="en-US"/>
        </a:p>
      </dgm:t>
    </dgm:pt>
    <dgm:pt modelId="{1E253961-6EA5-426F-9C41-8EBFF1709A27}" type="sibTrans" cxnId="{7A4B1663-809D-46ED-84DF-ECC204C33D8D}">
      <dgm:prSet/>
      <dgm:spPr/>
      <dgm:t>
        <a:bodyPr/>
        <a:lstStyle/>
        <a:p>
          <a:endParaRPr lang="en-US"/>
        </a:p>
      </dgm:t>
    </dgm:pt>
    <dgm:pt modelId="{4C40379E-F20D-4B44-8015-965965D1F8D1}" type="pres">
      <dgm:prSet presAssocID="{EB519EE6-84B9-417F-96AA-037B594EF108}" presName="Name0" presStyleCnt="0">
        <dgm:presLayoutVars>
          <dgm:dir/>
          <dgm:animLvl val="lvl"/>
          <dgm:resizeHandles val="exact"/>
        </dgm:presLayoutVars>
      </dgm:prSet>
      <dgm:spPr/>
      <dgm:t>
        <a:bodyPr/>
        <a:lstStyle/>
        <a:p>
          <a:endParaRPr lang="en-US"/>
        </a:p>
      </dgm:t>
    </dgm:pt>
    <dgm:pt modelId="{D35D3BEA-D35E-4A0F-B71B-BEE9699BD029}" type="pres">
      <dgm:prSet presAssocID="{A75C62A0-4CD2-4A11-9476-782F39BF82F8}" presName="linNode" presStyleCnt="0"/>
      <dgm:spPr/>
    </dgm:pt>
    <dgm:pt modelId="{AF11EF94-C933-41F5-8057-595C95CB3F10}" type="pres">
      <dgm:prSet presAssocID="{A75C62A0-4CD2-4A11-9476-782F39BF82F8}" presName="parentText" presStyleLbl="node1" presStyleIdx="0" presStyleCnt="2">
        <dgm:presLayoutVars>
          <dgm:chMax val="1"/>
          <dgm:bulletEnabled val="1"/>
        </dgm:presLayoutVars>
      </dgm:prSet>
      <dgm:spPr/>
      <dgm:t>
        <a:bodyPr/>
        <a:lstStyle/>
        <a:p>
          <a:endParaRPr lang="en-US"/>
        </a:p>
      </dgm:t>
    </dgm:pt>
    <dgm:pt modelId="{DEC4C93D-2EB7-4C77-83EF-CB5264F70F8E}" type="pres">
      <dgm:prSet presAssocID="{A75C62A0-4CD2-4A11-9476-782F39BF82F8}" presName="descendantText" presStyleLbl="alignAccFollowNode1" presStyleIdx="0" presStyleCnt="2">
        <dgm:presLayoutVars>
          <dgm:bulletEnabled val="1"/>
        </dgm:presLayoutVars>
      </dgm:prSet>
      <dgm:spPr/>
      <dgm:t>
        <a:bodyPr/>
        <a:lstStyle/>
        <a:p>
          <a:endParaRPr lang="en-US"/>
        </a:p>
      </dgm:t>
    </dgm:pt>
    <dgm:pt modelId="{BB623A94-C1CB-4081-A2B3-A60FDF692F81}" type="pres">
      <dgm:prSet presAssocID="{8E791E1D-024C-464A-ACC7-324D090C1479}" presName="sp" presStyleCnt="0"/>
      <dgm:spPr/>
    </dgm:pt>
    <dgm:pt modelId="{47667736-37A6-4D0B-BC4A-91904DBD951C}" type="pres">
      <dgm:prSet presAssocID="{FB9E5FAF-1C52-4A04-BA81-101824B6C63A}" presName="linNode" presStyleCnt="0"/>
      <dgm:spPr/>
    </dgm:pt>
    <dgm:pt modelId="{B9B76EC4-8C12-4928-B89B-BAF1E47E25E6}" type="pres">
      <dgm:prSet presAssocID="{FB9E5FAF-1C52-4A04-BA81-101824B6C63A}" presName="parentText" presStyleLbl="node1" presStyleIdx="1" presStyleCnt="2">
        <dgm:presLayoutVars>
          <dgm:chMax val="1"/>
          <dgm:bulletEnabled val="1"/>
        </dgm:presLayoutVars>
      </dgm:prSet>
      <dgm:spPr/>
      <dgm:t>
        <a:bodyPr/>
        <a:lstStyle/>
        <a:p>
          <a:endParaRPr lang="en-US"/>
        </a:p>
      </dgm:t>
    </dgm:pt>
    <dgm:pt modelId="{4C9EEDC6-372D-4D9A-9B43-BD5FFB916216}" type="pres">
      <dgm:prSet presAssocID="{FB9E5FAF-1C52-4A04-BA81-101824B6C63A}" presName="descendantText" presStyleLbl="alignAccFollowNode1" presStyleIdx="1" presStyleCnt="2">
        <dgm:presLayoutVars>
          <dgm:bulletEnabled val="1"/>
        </dgm:presLayoutVars>
      </dgm:prSet>
      <dgm:spPr/>
      <dgm:t>
        <a:bodyPr/>
        <a:lstStyle/>
        <a:p>
          <a:endParaRPr lang="en-US"/>
        </a:p>
      </dgm:t>
    </dgm:pt>
  </dgm:ptLst>
  <dgm:cxnLst>
    <dgm:cxn modelId="{23E751FA-99F0-4D15-9A6E-5105EF892398}" type="presOf" srcId="{FB9E5FAF-1C52-4A04-BA81-101824B6C63A}" destId="{B9B76EC4-8C12-4928-B89B-BAF1E47E25E6}" srcOrd="0" destOrd="0" presId="urn:microsoft.com/office/officeart/2005/8/layout/vList5"/>
    <dgm:cxn modelId="{EE3722FA-DBBB-43A9-B6FF-1A01B1FF17CB}" srcId="{A75C62A0-4CD2-4A11-9476-782F39BF82F8}" destId="{E6E40A84-379F-48A2-B370-356E0C56DB5A}" srcOrd="1" destOrd="0" parTransId="{5BC4953A-BBC5-44A8-89D1-1F8755172AA5}" sibTransId="{FDD2B112-039C-41C6-B0B8-5BF0FCD06085}"/>
    <dgm:cxn modelId="{1FB56FDF-C348-4C09-9BD0-F7353BB8EA1D}" srcId="{A75C62A0-4CD2-4A11-9476-782F39BF82F8}" destId="{60EAF86E-2915-485C-8F02-D2D67E4EFDB8}" srcOrd="2" destOrd="0" parTransId="{81AE6A9E-FB43-4043-BD43-A1A9BCB2016B}" sibTransId="{020891BC-BCA3-4975-8C12-8B46B112F322}"/>
    <dgm:cxn modelId="{029F689C-0A3B-4DEC-9D33-0387AE5EAAE2}" srcId="{EB519EE6-84B9-417F-96AA-037B594EF108}" destId="{A75C62A0-4CD2-4A11-9476-782F39BF82F8}" srcOrd="0" destOrd="0" parTransId="{480A1F07-496D-449A-AE46-AF21CD9CE32A}" sibTransId="{8E791E1D-024C-464A-ACC7-324D090C1479}"/>
    <dgm:cxn modelId="{3C37B6F9-7CEA-447F-8B54-0D9EEDCB9022}" type="presOf" srcId="{60EAF86E-2915-485C-8F02-D2D67E4EFDB8}" destId="{DEC4C93D-2EB7-4C77-83EF-CB5264F70F8E}" srcOrd="0" destOrd="2" presId="urn:microsoft.com/office/officeart/2005/8/layout/vList5"/>
    <dgm:cxn modelId="{7A4B1663-809D-46ED-84DF-ECC204C33D8D}" srcId="{FB9E5FAF-1C52-4A04-BA81-101824B6C63A}" destId="{46E5BFDB-5821-4BF6-9835-E33A20E1A69D}" srcOrd="0" destOrd="0" parTransId="{0FB632F8-AD43-4C9E-8AA3-BA444CB69752}" sibTransId="{1E253961-6EA5-426F-9C41-8EBFF1709A27}"/>
    <dgm:cxn modelId="{3D6BA8CD-5435-4655-AD60-4860A4F3B95F}" type="presOf" srcId="{E81C71B1-0CD3-48C5-9EF0-EFD43512E558}" destId="{DEC4C93D-2EB7-4C77-83EF-CB5264F70F8E}" srcOrd="0" destOrd="0" presId="urn:microsoft.com/office/officeart/2005/8/layout/vList5"/>
    <dgm:cxn modelId="{BE84B75E-2E47-4A3B-A793-4CAB5357EFB4}" type="presOf" srcId="{46E5BFDB-5821-4BF6-9835-E33A20E1A69D}" destId="{4C9EEDC6-372D-4D9A-9B43-BD5FFB916216}" srcOrd="0" destOrd="0" presId="urn:microsoft.com/office/officeart/2005/8/layout/vList5"/>
    <dgm:cxn modelId="{A96F7911-911D-49B6-8236-9AF0EE152DD7}" srcId="{EB519EE6-84B9-417F-96AA-037B594EF108}" destId="{FB9E5FAF-1C52-4A04-BA81-101824B6C63A}" srcOrd="1" destOrd="0" parTransId="{71264FCB-25C6-494F-9660-BA268311488D}" sibTransId="{E3DFACCD-F83F-4925-8CA5-956649DAD122}"/>
    <dgm:cxn modelId="{A18A05D9-6EED-414E-865F-707EE1864464}" type="presOf" srcId="{E6E40A84-379F-48A2-B370-356E0C56DB5A}" destId="{DEC4C93D-2EB7-4C77-83EF-CB5264F70F8E}" srcOrd="0" destOrd="1" presId="urn:microsoft.com/office/officeart/2005/8/layout/vList5"/>
    <dgm:cxn modelId="{CADC08BC-528B-444B-ACDB-BEE769CDCB81}" type="presOf" srcId="{EB519EE6-84B9-417F-96AA-037B594EF108}" destId="{4C40379E-F20D-4B44-8015-965965D1F8D1}" srcOrd="0" destOrd="0" presId="urn:microsoft.com/office/officeart/2005/8/layout/vList5"/>
    <dgm:cxn modelId="{C3398CBD-E6D1-4167-8201-A5B9FD9DD4E1}" type="presOf" srcId="{A75C62A0-4CD2-4A11-9476-782F39BF82F8}" destId="{AF11EF94-C933-41F5-8057-595C95CB3F10}" srcOrd="0" destOrd="0" presId="urn:microsoft.com/office/officeart/2005/8/layout/vList5"/>
    <dgm:cxn modelId="{4EDE3767-EA56-49FD-8EB6-00A6C0BD244A}" srcId="{A75C62A0-4CD2-4A11-9476-782F39BF82F8}" destId="{E81C71B1-0CD3-48C5-9EF0-EFD43512E558}" srcOrd="0" destOrd="0" parTransId="{B8473EF2-F3A1-47EE-8740-20916092CF31}" sibTransId="{67F634D3-5E31-464E-9877-CCA8DD1B1338}"/>
    <dgm:cxn modelId="{F23CA5D8-260E-4497-85B4-372D1F0404CC}" type="presParOf" srcId="{4C40379E-F20D-4B44-8015-965965D1F8D1}" destId="{D35D3BEA-D35E-4A0F-B71B-BEE9699BD029}" srcOrd="0" destOrd="0" presId="urn:microsoft.com/office/officeart/2005/8/layout/vList5"/>
    <dgm:cxn modelId="{E9AC032C-BE2E-450C-AE16-6BFC166D6438}" type="presParOf" srcId="{D35D3BEA-D35E-4A0F-B71B-BEE9699BD029}" destId="{AF11EF94-C933-41F5-8057-595C95CB3F10}" srcOrd="0" destOrd="0" presId="urn:microsoft.com/office/officeart/2005/8/layout/vList5"/>
    <dgm:cxn modelId="{543C6A5D-965C-4C19-8D45-25725E4AE883}" type="presParOf" srcId="{D35D3BEA-D35E-4A0F-B71B-BEE9699BD029}" destId="{DEC4C93D-2EB7-4C77-83EF-CB5264F70F8E}" srcOrd="1" destOrd="0" presId="urn:microsoft.com/office/officeart/2005/8/layout/vList5"/>
    <dgm:cxn modelId="{3FAC01DD-F116-4DD4-B0D5-968EBCB1B054}" type="presParOf" srcId="{4C40379E-F20D-4B44-8015-965965D1F8D1}" destId="{BB623A94-C1CB-4081-A2B3-A60FDF692F81}" srcOrd="1" destOrd="0" presId="urn:microsoft.com/office/officeart/2005/8/layout/vList5"/>
    <dgm:cxn modelId="{0C5A2C8C-823A-4223-8EF1-489286EBA689}" type="presParOf" srcId="{4C40379E-F20D-4B44-8015-965965D1F8D1}" destId="{47667736-37A6-4D0B-BC4A-91904DBD951C}" srcOrd="2" destOrd="0" presId="urn:microsoft.com/office/officeart/2005/8/layout/vList5"/>
    <dgm:cxn modelId="{D249D07B-E784-4186-BCA3-9785C420A505}" type="presParOf" srcId="{47667736-37A6-4D0B-BC4A-91904DBD951C}" destId="{B9B76EC4-8C12-4928-B89B-BAF1E47E25E6}" srcOrd="0" destOrd="0" presId="urn:microsoft.com/office/officeart/2005/8/layout/vList5"/>
    <dgm:cxn modelId="{EE82FFFF-3868-420F-A7A2-D205AB172167}" type="presParOf" srcId="{47667736-37A6-4D0B-BC4A-91904DBD951C}" destId="{4C9EEDC6-372D-4D9A-9B43-BD5FFB916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CEBC6BF-2917-4F1C-8D7B-D1A143EC29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0717EB5-F5D3-417E-A4C8-D6EEC9FFFE45}">
      <dgm:prSet custT="1"/>
      <dgm:spPr/>
      <dgm:t>
        <a:bodyPr/>
        <a:lstStyle/>
        <a:p>
          <a:pPr rtl="0"/>
          <a:r>
            <a:rPr lang="en-US" sz="3200" dirty="0" smtClean="0"/>
            <a:t>Security Use Case</a:t>
          </a:r>
          <a:endParaRPr lang="en-US" sz="3200" dirty="0"/>
        </a:p>
      </dgm:t>
    </dgm:pt>
    <dgm:pt modelId="{9DA4CB60-DF7F-49BC-BFEB-86210D21B0FE}" type="parTrans" cxnId="{4C45E551-02A2-41B3-BEAA-AB845DF77CC8}">
      <dgm:prSet/>
      <dgm:spPr/>
      <dgm:t>
        <a:bodyPr/>
        <a:lstStyle/>
        <a:p>
          <a:endParaRPr lang="en-US"/>
        </a:p>
      </dgm:t>
    </dgm:pt>
    <dgm:pt modelId="{C544BF8B-84A3-4104-812C-61D2C8E352A9}" type="sibTrans" cxnId="{4C45E551-02A2-41B3-BEAA-AB845DF77CC8}">
      <dgm:prSet/>
      <dgm:spPr/>
      <dgm:t>
        <a:bodyPr/>
        <a:lstStyle/>
        <a:p>
          <a:endParaRPr lang="en-US"/>
        </a:p>
      </dgm:t>
    </dgm:pt>
    <dgm:pt modelId="{91178637-BD72-49D6-861A-09BFE97D3188}">
      <dgm:prSet custT="1"/>
      <dgm:spPr/>
      <dgm:t>
        <a:bodyPr/>
        <a:lstStyle/>
        <a:p>
          <a:pPr rtl="0"/>
          <a:r>
            <a:rPr lang="en-US" sz="3200" dirty="0" smtClean="0"/>
            <a:t>Users</a:t>
          </a:r>
          <a:endParaRPr lang="en-US" sz="3200" dirty="0"/>
        </a:p>
      </dgm:t>
    </dgm:pt>
    <dgm:pt modelId="{6BD411D5-756D-457C-87DF-F223539DAF5A}" type="parTrans" cxnId="{AF87BC38-E99F-4B5D-992F-1739DD3DD1FE}">
      <dgm:prSet/>
      <dgm:spPr/>
      <dgm:t>
        <a:bodyPr/>
        <a:lstStyle/>
        <a:p>
          <a:endParaRPr lang="en-US"/>
        </a:p>
      </dgm:t>
    </dgm:pt>
    <dgm:pt modelId="{3D6A4DE5-7B6C-4EF9-8B98-49083664CA7D}" type="sibTrans" cxnId="{AF87BC38-E99F-4B5D-992F-1739DD3DD1FE}">
      <dgm:prSet/>
      <dgm:spPr/>
      <dgm:t>
        <a:bodyPr/>
        <a:lstStyle/>
        <a:p>
          <a:endParaRPr lang="en-US"/>
        </a:p>
      </dgm:t>
    </dgm:pt>
    <dgm:pt modelId="{35D724E4-3928-4F35-8358-93B1022A462C}" type="pres">
      <dgm:prSet presAssocID="{3CEBC6BF-2917-4F1C-8D7B-D1A143EC2974}" presName="linearFlow" presStyleCnt="0">
        <dgm:presLayoutVars>
          <dgm:dir/>
          <dgm:animLvl val="lvl"/>
          <dgm:resizeHandles val="exact"/>
        </dgm:presLayoutVars>
      </dgm:prSet>
      <dgm:spPr/>
      <dgm:t>
        <a:bodyPr/>
        <a:lstStyle/>
        <a:p>
          <a:endParaRPr lang="en-US"/>
        </a:p>
      </dgm:t>
    </dgm:pt>
    <dgm:pt modelId="{C33C9905-15FF-44CB-8B99-6306B23FEE5A}" type="pres">
      <dgm:prSet presAssocID="{A0717EB5-F5D3-417E-A4C8-D6EEC9FFFE45}" presName="composite" presStyleCnt="0"/>
      <dgm:spPr/>
    </dgm:pt>
    <dgm:pt modelId="{A9C9886D-13B3-448D-8F9D-9F6E70ECDAB7}" type="pres">
      <dgm:prSet presAssocID="{A0717EB5-F5D3-417E-A4C8-D6EEC9FFFE45}" presName="parentText" presStyleLbl="alignNode1" presStyleIdx="0" presStyleCnt="1">
        <dgm:presLayoutVars>
          <dgm:chMax val="1"/>
          <dgm:bulletEnabled val="1"/>
        </dgm:presLayoutVars>
      </dgm:prSet>
      <dgm:spPr/>
      <dgm:t>
        <a:bodyPr/>
        <a:lstStyle/>
        <a:p>
          <a:endParaRPr lang="en-US"/>
        </a:p>
      </dgm:t>
    </dgm:pt>
    <dgm:pt modelId="{776DB633-F3B3-4D46-A8C1-340DF854F2D0}" type="pres">
      <dgm:prSet presAssocID="{A0717EB5-F5D3-417E-A4C8-D6EEC9FFFE45}" presName="descendantText" presStyleLbl="alignAcc1" presStyleIdx="0" presStyleCnt="1">
        <dgm:presLayoutVars>
          <dgm:bulletEnabled val="1"/>
        </dgm:presLayoutVars>
      </dgm:prSet>
      <dgm:spPr/>
      <dgm:t>
        <a:bodyPr/>
        <a:lstStyle/>
        <a:p>
          <a:endParaRPr lang="en-US"/>
        </a:p>
      </dgm:t>
    </dgm:pt>
  </dgm:ptLst>
  <dgm:cxnLst>
    <dgm:cxn modelId="{AF87BC38-E99F-4B5D-992F-1739DD3DD1FE}" srcId="{A0717EB5-F5D3-417E-A4C8-D6EEC9FFFE45}" destId="{91178637-BD72-49D6-861A-09BFE97D3188}" srcOrd="0" destOrd="0" parTransId="{6BD411D5-756D-457C-87DF-F223539DAF5A}" sibTransId="{3D6A4DE5-7B6C-4EF9-8B98-49083664CA7D}"/>
    <dgm:cxn modelId="{4C45E551-02A2-41B3-BEAA-AB845DF77CC8}" srcId="{3CEBC6BF-2917-4F1C-8D7B-D1A143EC2974}" destId="{A0717EB5-F5D3-417E-A4C8-D6EEC9FFFE45}" srcOrd="0" destOrd="0" parTransId="{9DA4CB60-DF7F-49BC-BFEB-86210D21B0FE}" sibTransId="{C544BF8B-84A3-4104-812C-61D2C8E352A9}"/>
    <dgm:cxn modelId="{86C13F94-16A5-422A-A7EF-AC83D7FC4A80}" type="presOf" srcId="{3CEBC6BF-2917-4F1C-8D7B-D1A143EC2974}" destId="{35D724E4-3928-4F35-8358-93B1022A462C}" srcOrd="0" destOrd="0" presId="urn:microsoft.com/office/officeart/2005/8/layout/chevron2"/>
    <dgm:cxn modelId="{FD194ABC-232F-40CC-AD05-B4D5887B34DB}" type="presOf" srcId="{A0717EB5-F5D3-417E-A4C8-D6EEC9FFFE45}" destId="{A9C9886D-13B3-448D-8F9D-9F6E70ECDAB7}" srcOrd="0" destOrd="0" presId="urn:microsoft.com/office/officeart/2005/8/layout/chevron2"/>
    <dgm:cxn modelId="{28E7B7F8-8FFC-413C-A03D-008BC3AE49EA}" type="presOf" srcId="{91178637-BD72-49D6-861A-09BFE97D3188}" destId="{776DB633-F3B3-4D46-A8C1-340DF854F2D0}" srcOrd="0" destOrd="0" presId="urn:microsoft.com/office/officeart/2005/8/layout/chevron2"/>
    <dgm:cxn modelId="{3F05B4C0-ECD7-47EC-A29A-BB586C48A82F}" type="presParOf" srcId="{35D724E4-3928-4F35-8358-93B1022A462C}" destId="{C33C9905-15FF-44CB-8B99-6306B23FEE5A}" srcOrd="0" destOrd="0" presId="urn:microsoft.com/office/officeart/2005/8/layout/chevron2"/>
    <dgm:cxn modelId="{13A68F9B-E0E7-4414-AC68-890C4EE75D79}" type="presParOf" srcId="{C33C9905-15FF-44CB-8B99-6306B23FEE5A}" destId="{A9C9886D-13B3-448D-8F9D-9F6E70ECDAB7}" srcOrd="0" destOrd="0" presId="urn:microsoft.com/office/officeart/2005/8/layout/chevron2"/>
    <dgm:cxn modelId="{11DCDA7D-807A-41C3-B94D-6F43C32CF1AC}" type="presParOf" srcId="{C33C9905-15FF-44CB-8B99-6306B23FEE5A}" destId="{776DB633-F3B3-4D46-A8C1-340DF854F2D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E061D75-4410-4A1D-B49B-9D8DE6311A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B4ECDA6-9D5A-4582-8F21-52E1D2BDDB2C}">
      <dgm:prSet custT="1"/>
      <dgm:spPr/>
      <dgm:t>
        <a:bodyPr/>
        <a:lstStyle/>
        <a:p>
          <a:pPr rtl="0"/>
          <a:r>
            <a:rPr lang="en-US" sz="4000" dirty="0" smtClean="0"/>
            <a:t>Authorization &amp; Access Control</a:t>
          </a:r>
          <a:endParaRPr lang="en-US" sz="4000" dirty="0"/>
        </a:p>
      </dgm:t>
    </dgm:pt>
    <dgm:pt modelId="{BA193C17-5AB4-4EFD-B28B-0D7F21741161}" type="parTrans" cxnId="{7574EA2D-E6DF-46C0-95F3-22197C9894BC}">
      <dgm:prSet/>
      <dgm:spPr/>
      <dgm:t>
        <a:bodyPr/>
        <a:lstStyle/>
        <a:p>
          <a:endParaRPr lang="en-US"/>
        </a:p>
      </dgm:t>
    </dgm:pt>
    <dgm:pt modelId="{8408B650-1E67-4187-B0CE-E6B77A812FB8}" type="sibTrans" cxnId="{7574EA2D-E6DF-46C0-95F3-22197C9894BC}">
      <dgm:prSet/>
      <dgm:spPr/>
      <dgm:t>
        <a:bodyPr/>
        <a:lstStyle/>
        <a:p>
          <a:endParaRPr lang="en-US"/>
        </a:p>
      </dgm:t>
    </dgm:pt>
    <dgm:pt modelId="{022B2AA5-5ECD-4DA9-969E-1F25280F20C9}">
      <dgm:prSet custT="1"/>
      <dgm:spPr/>
      <dgm:t>
        <a:bodyPr/>
        <a:lstStyle/>
        <a:p>
          <a:pPr rtl="0"/>
          <a:r>
            <a:rPr lang="en-US" sz="3200" baseline="30000" dirty="0" smtClean="0"/>
            <a:t>1</a:t>
          </a:r>
          <a:r>
            <a:rPr lang="en-US" sz="3200" dirty="0" smtClean="0"/>
            <a:t>“Ensure that users and administrators see and change only those parts of the organization and the products and services they are entitled to manage.”</a:t>
          </a:r>
          <a:endParaRPr lang="en-US" sz="3200" dirty="0"/>
        </a:p>
      </dgm:t>
    </dgm:pt>
    <dgm:pt modelId="{EE800F8A-29BB-42BC-A5F4-958FC141FFB7}" type="parTrans" cxnId="{8B589285-181D-4661-8AF3-7C33E4EF3DA2}">
      <dgm:prSet/>
      <dgm:spPr/>
      <dgm:t>
        <a:bodyPr/>
        <a:lstStyle/>
        <a:p>
          <a:endParaRPr lang="en-US"/>
        </a:p>
      </dgm:t>
    </dgm:pt>
    <dgm:pt modelId="{43A53FA0-837D-4287-BFF4-E9C829EF3991}" type="sibTrans" cxnId="{8B589285-181D-4661-8AF3-7C33E4EF3DA2}">
      <dgm:prSet/>
      <dgm:spPr/>
      <dgm:t>
        <a:bodyPr/>
        <a:lstStyle/>
        <a:p>
          <a:endParaRPr lang="en-US"/>
        </a:p>
      </dgm:t>
    </dgm:pt>
    <dgm:pt modelId="{546E2993-30C6-4A56-813B-4948F5FDBDA4}" type="pres">
      <dgm:prSet presAssocID="{8E061D75-4410-4A1D-B49B-9D8DE6311A9C}" presName="Name0" presStyleCnt="0">
        <dgm:presLayoutVars>
          <dgm:dir/>
          <dgm:animLvl val="lvl"/>
          <dgm:resizeHandles val="exact"/>
        </dgm:presLayoutVars>
      </dgm:prSet>
      <dgm:spPr/>
      <dgm:t>
        <a:bodyPr/>
        <a:lstStyle/>
        <a:p>
          <a:endParaRPr lang="en-US"/>
        </a:p>
      </dgm:t>
    </dgm:pt>
    <dgm:pt modelId="{DF6F633D-6D5A-4D36-B21A-B7A3D356CCA1}" type="pres">
      <dgm:prSet presAssocID="{8B4ECDA6-9D5A-4582-8F21-52E1D2BDDB2C}" presName="linNode" presStyleCnt="0"/>
      <dgm:spPr/>
    </dgm:pt>
    <dgm:pt modelId="{BBA1A34E-81A6-424D-9D73-16E41DB85CD3}" type="pres">
      <dgm:prSet presAssocID="{8B4ECDA6-9D5A-4582-8F21-52E1D2BDDB2C}" presName="parentText" presStyleLbl="node1" presStyleIdx="0" presStyleCnt="1">
        <dgm:presLayoutVars>
          <dgm:chMax val="1"/>
          <dgm:bulletEnabled val="1"/>
        </dgm:presLayoutVars>
      </dgm:prSet>
      <dgm:spPr/>
      <dgm:t>
        <a:bodyPr/>
        <a:lstStyle/>
        <a:p>
          <a:endParaRPr lang="en-US"/>
        </a:p>
      </dgm:t>
    </dgm:pt>
    <dgm:pt modelId="{4060AAA5-9771-4F23-B865-9173F3AD3AB5}" type="pres">
      <dgm:prSet presAssocID="{8B4ECDA6-9D5A-4582-8F21-52E1D2BDDB2C}" presName="descendantText" presStyleLbl="alignAccFollowNode1" presStyleIdx="0" presStyleCnt="1">
        <dgm:presLayoutVars>
          <dgm:bulletEnabled val="1"/>
        </dgm:presLayoutVars>
      </dgm:prSet>
      <dgm:spPr/>
      <dgm:t>
        <a:bodyPr/>
        <a:lstStyle/>
        <a:p>
          <a:endParaRPr lang="en-US"/>
        </a:p>
      </dgm:t>
    </dgm:pt>
  </dgm:ptLst>
  <dgm:cxnLst>
    <dgm:cxn modelId="{7574EA2D-E6DF-46C0-95F3-22197C9894BC}" srcId="{8E061D75-4410-4A1D-B49B-9D8DE6311A9C}" destId="{8B4ECDA6-9D5A-4582-8F21-52E1D2BDDB2C}" srcOrd="0" destOrd="0" parTransId="{BA193C17-5AB4-4EFD-B28B-0D7F21741161}" sibTransId="{8408B650-1E67-4187-B0CE-E6B77A812FB8}"/>
    <dgm:cxn modelId="{8B589285-181D-4661-8AF3-7C33E4EF3DA2}" srcId="{8B4ECDA6-9D5A-4582-8F21-52E1D2BDDB2C}" destId="{022B2AA5-5ECD-4DA9-969E-1F25280F20C9}" srcOrd="0" destOrd="0" parTransId="{EE800F8A-29BB-42BC-A5F4-958FC141FFB7}" sibTransId="{43A53FA0-837D-4287-BFF4-E9C829EF3991}"/>
    <dgm:cxn modelId="{BD0BD168-1086-4E27-981C-4452BF44DBE2}" type="presOf" srcId="{8B4ECDA6-9D5A-4582-8F21-52E1D2BDDB2C}" destId="{BBA1A34E-81A6-424D-9D73-16E41DB85CD3}" srcOrd="0" destOrd="0" presId="urn:microsoft.com/office/officeart/2005/8/layout/vList5"/>
    <dgm:cxn modelId="{9981065E-F2D1-4834-8A44-D7CE5F61494F}" type="presOf" srcId="{8E061D75-4410-4A1D-B49B-9D8DE6311A9C}" destId="{546E2993-30C6-4A56-813B-4948F5FDBDA4}" srcOrd="0" destOrd="0" presId="urn:microsoft.com/office/officeart/2005/8/layout/vList5"/>
    <dgm:cxn modelId="{6D4536DD-E57E-4C62-9B62-35E962060623}" type="presOf" srcId="{022B2AA5-5ECD-4DA9-969E-1F25280F20C9}" destId="{4060AAA5-9771-4F23-B865-9173F3AD3AB5}" srcOrd="0" destOrd="0" presId="urn:microsoft.com/office/officeart/2005/8/layout/vList5"/>
    <dgm:cxn modelId="{5DB9075E-766D-4A77-BFB0-33DE3D28E24B}" type="presParOf" srcId="{546E2993-30C6-4A56-813B-4948F5FDBDA4}" destId="{DF6F633D-6D5A-4D36-B21A-B7A3D356CCA1}" srcOrd="0" destOrd="0" presId="urn:microsoft.com/office/officeart/2005/8/layout/vList5"/>
    <dgm:cxn modelId="{BE5F5B8E-081E-4BA3-80E3-2EE8098EA93C}" type="presParOf" srcId="{DF6F633D-6D5A-4D36-B21A-B7A3D356CCA1}" destId="{BBA1A34E-81A6-424D-9D73-16E41DB85CD3}" srcOrd="0" destOrd="0" presId="urn:microsoft.com/office/officeart/2005/8/layout/vList5"/>
    <dgm:cxn modelId="{BCDAFE27-BE10-4200-A795-866E9F702794}" type="presParOf" srcId="{DF6F633D-6D5A-4D36-B21A-B7A3D356CCA1}" destId="{4060AAA5-9771-4F23-B865-9173F3AD3A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F35F22B-AEE0-4154-BCAE-41782BE6EEE1}"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en-US"/>
        </a:p>
      </dgm:t>
    </dgm:pt>
    <dgm:pt modelId="{2B9DB4E6-B9A7-4320-93CB-BA1846BE2979}">
      <dgm:prSet custT="1"/>
      <dgm:spPr/>
      <dgm:t>
        <a:bodyPr/>
        <a:lstStyle/>
        <a:p>
          <a:pPr rtl="0"/>
          <a:r>
            <a:rPr lang="en-US" sz="3200" smtClean="0"/>
            <a:t>Summary</a:t>
          </a:r>
          <a:endParaRPr lang="en-US" sz="3200"/>
        </a:p>
      </dgm:t>
    </dgm:pt>
    <dgm:pt modelId="{47F878BF-6584-4A8C-BD13-0852F1872D67}" type="parTrans" cxnId="{8CB0CC5A-C15E-441F-8F2C-96C5B0706377}">
      <dgm:prSet/>
      <dgm:spPr/>
      <dgm:t>
        <a:bodyPr/>
        <a:lstStyle/>
        <a:p>
          <a:endParaRPr lang="en-US"/>
        </a:p>
      </dgm:t>
    </dgm:pt>
    <dgm:pt modelId="{12EF6482-C025-4DF5-8816-E952ABA8B433}" type="sibTrans" cxnId="{8CB0CC5A-C15E-441F-8F2C-96C5B0706377}">
      <dgm:prSet/>
      <dgm:spPr/>
      <dgm:t>
        <a:bodyPr/>
        <a:lstStyle/>
        <a:p>
          <a:endParaRPr lang="en-US"/>
        </a:p>
      </dgm:t>
    </dgm:pt>
    <dgm:pt modelId="{AA5D05E2-BBEF-48B5-8436-B54F71252D84}">
      <dgm:prSet custT="1"/>
      <dgm:spPr/>
      <dgm:t>
        <a:bodyPr/>
        <a:lstStyle/>
        <a:p>
          <a:pPr rtl="0"/>
          <a:r>
            <a:rPr lang="en-US" sz="3200" dirty="0" smtClean="0"/>
            <a:t>Graph Modeling</a:t>
          </a:r>
          <a:endParaRPr lang="en-US" sz="3200" dirty="0"/>
        </a:p>
      </dgm:t>
    </dgm:pt>
    <dgm:pt modelId="{FBD61D75-4194-46ED-A726-20459227000A}" type="parTrans" cxnId="{E09388EB-4BE5-471E-BDC5-15F785A4B78E}">
      <dgm:prSet/>
      <dgm:spPr/>
      <dgm:t>
        <a:bodyPr/>
        <a:lstStyle/>
        <a:p>
          <a:endParaRPr lang="en-US"/>
        </a:p>
      </dgm:t>
    </dgm:pt>
    <dgm:pt modelId="{AE73A766-24A3-42E6-B164-E0739552425C}" type="sibTrans" cxnId="{E09388EB-4BE5-471E-BDC5-15F785A4B78E}">
      <dgm:prSet/>
      <dgm:spPr/>
      <dgm:t>
        <a:bodyPr/>
        <a:lstStyle/>
        <a:p>
          <a:endParaRPr lang="en-US"/>
        </a:p>
      </dgm:t>
    </dgm:pt>
    <dgm:pt modelId="{FA8BA216-9A33-42D0-B81B-5AC62F446502}">
      <dgm:prSet custT="1"/>
      <dgm:spPr/>
      <dgm:t>
        <a:bodyPr/>
        <a:lstStyle/>
        <a:p>
          <a:pPr rtl="0"/>
          <a:r>
            <a:rPr lang="en-US" sz="3200" smtClean="0"/>
            <a:t>Graph Databases</a:t>
          </a:r>
          <a:endParaRPr lang="en-US" sz="3200"/>
        </a:p>
      </dgm:t>
    </dgm:pt>
    <dgm:pt modelId="{EB66E7E8-C8E2-410E-92C1-5DFDB2078918}" type="parTrans" cxnId="{30ABF8EF-D9CF-4306-A1A9-7F5299F61525}">
      <dgm:prSet/>
      <dgm:spPr/>
      <dgm:t>
        <a:bodyPr/>
        <a:lstStyle/>
        <a:p>
          <a:endParaRPr lang="en-US"/>
        </a:p>
      </dgm:t>
    </dgm:pt>
    <dgm:pt modelId="{2D8575CB-C06A-41E8-93D2-34A5E9C9416C}" type="sibTrans" cxnId="{30ABF8EF-D9CF-4306-A1A9-7F5299F61525}">
      <dgm:prSet/>
      <dgm:spPr/>
      <dgm:t>
        <a:bodyPr/>
        <a:lstStyle/>
        <a:p>
          <a:endParaRPr lang="en-US"/>
        </a:p>
      </dgm:t>
    </dgm:pt>
    <dgm:pt modelId="{E7A0208C-8A3A-40E6-92AD-716E6C557804}">
      <dgm:prSet custT="1"/>
      <dgm:spPr/>
      <dgm:t>
        <a:bodyPr/>
        <a:lstStyle/>
        <a:p>
          <a:pPr rtl="0"/>
          <a:r>
            <a:rPr lang="en-US" sz="3200" smtClean="0"/>
            <a:t>Tail Wind Informatics</a:t>
          </a:r>
          <a:endParaRPr lang="en-US" sz="3200"/>
        </a:p>
      </dgm:t>
    </dgm:pt>
    <dgm:pt modelId="{98509DAC-CC1F-4BF2-B2C9-CF9F35E6D602}" type="parTrans" cxnId="{118B1176-649C-48C3-B089-741513283BE3}">
      <dgm:prSet/>
      <dgm:spPr/>
      <dgm:t>
        <a:bodyPr/>
        <a:lstStyle/>
        <a:p>
          <a:endParaRPr lang="en-US"/>
        </a:p>
      </dgm:t>
    </dgm:pt>
    <dgm:pt modelId="{06879591-432A-4D67-9E52-617374750988}" type="sibTrans" cxnId="{118B1176-649C-48C3-B089-741513283BE3}">
      <dgm:prSet/>
      <dgm:spPr/>
      <dgm:t>
        <a:bodyPr/>
        <a:lstStyle/>
        <a:p>
          <a:endParaRPr lang="en-US"/>
        </a:p>
      </dgm:t>
    </dgm:pt>
    <dgm:pt modelId="{C76A05DC-39BF-4C34-A3CE-338A36F5F08D}">
      <dgm:prSet custT="1"/>
      <dgm:spPr/>
      <dgm:t>
        <a:bodyPr/>
        <a:lstStyle/>
        <a:p>
          <a:pPr rtl="0"/>
          <a:r>
            <a:rPr lang="en-US" sz="3200" smtClean="0"/>
            <a:t>Ross McNeely</a:t>
          </a:r>
          <a:endParaRPr lang="en-US" sz="3200"/>
        </a:p>
      </dgm:t>
    </dgm:pt>
    <dgm:pt modelId="{1816A78F-A692-41FE-AFF4-BABD14E41433}" type="parTrans" cxnId="{AF723F31-0440-4CE5-BED2-E7D70CABFC50}">
      <dgm:prSet/>
      <dgm:spPr/>
      <dgm:t>
        <a:bodyPr/>
        <a:lstStyle/>
        <a:p>
          <a:endParaRPr lang="en-US"/>
        </a:p>
      </dgm:t>
    </dgm:pt>
    <dgm:pt modelId="{8D7EA0FD-D218-4E1A-81D7-5604B422E739}" type="sibTrans" cxnId="{AF723F31-0440-4CE5-BED2-E7D70CABFC50}">
      <dgm:prSet/>
      <dgm:spPr/>
      <dgm:t>
        <a:bodyPr/>
        <a:lstStyle/>
        <a:p>
          <a:endParaRPr lang="en-US"/>
        </a:p>
      </dgm:t>
    </dgm:pt>
    <dgm:pt modelId="{66ADEEA5-39B7-4201-9879-D62E955666B0}" type="pres">
      <dgm:prSet presAssocID="{0F35F22B-AEE0-4154-BCAE-41782BE6EEE1}" presName="linearFlow" presStyleCnt="0">
        <dgm:presLayoutVars>
          <dgm:dir/>
          <dgm:animLvl val="lvl"/>
          <dgm:resizeHandles val="exact"/>
        </dgm:presLayoutVars>
      </dgm:prSet>
      <dgm:spPr/>
      <dgm:t>
        <a:bodyPr/>
        <a:lstStyle/>
        <a:p>
          <a:endParaRPr lang="en-US"/>
        </a:p>
      </dgm:t>
    </dgm:pt>
    <dgm:pt modelId="{5C83E085-903D-4381-97F7-F1549BB104F6}" type="pres">
      <dgm:prSet presAssocID="{2B9DB4E6-B9A7-4320-93CB-BA1846BE2979}" presName="composite" presStyleCnt="0"/>
      <dgm:spPr/>
    </dgm:pt>
    <dgm:pt modelId="{C5C2E6C4-D472-48E7-A928-96C4D6C730D2}" type="pres">
      <dgm:prSet presAssocID="{2B9DB4E6-B9A7-4320-93CB-BA1846BE2979}" presName="parentText" presStyleLbl="alignNode1" presStyleIdx="0" presStyleCnt="1">
        <dgm:presLayoutVars>
          <dgm:chMax val="1"/>
          <dgm:bulletEnabled val="1"/>
        </dgm:presLayoutVars>
      </dgm:prSet>
      <dgm:spPr/>
      <dgm:t>
        <a:bodyPr/>
        <a:lstStyle/>
        <a:p>
          <a:endParaRPr lang="en-US"/>
        </a:p>
      </dgm:t>
    </dgm:pt>
    <dgm:pt modelId="{450D8DB7-F9E5-4F13-BE3A-2419C7CB565C}" type="pres">
      <dgm:prSet presAssocID="{2B9DB4E6-B9A7-4320-93CB-BA1846BE2979}" presName="descendantText" presStyleLbl="alignAcc1" presStyleIdx="0" presStyleCnt="1">
        <dgm:presLayoutVars>
          <dgm:bulletEnabled val="1"/>
        </dgm:presLayoutVars>
      </dgm:prSet>
      <dgm:spPr/>
      <dgm:t>
        <a:bodyPr/>
        <a:lstStyle/>
        <a:p>
          <a:endParaRPr lang="en-US"/>
        </a:p>
      </dgm:t>
    </dgm:pt>
  </dgm:ptLst>
  <dgm:cxnLst>
    <dgm:cxn modelId="{30ABF8EF-D9CF-4306-A1A9-7F5299F61525}" srcId="{2B9DB4E6-B9A7-4320-93CB-BA1846BE2979}" destId="{FA8BA216-9A33-42D0-B81B-5AC62F446502}" srcOrd="1" destOrd="0" parTransId="{EB66E7E8-C8E2-410E-92C1-5DFDB2078918}" sibTransId="{2D8575CB-C06A-41E8-93D2-34A5E9C9416C}"/>
    <dgm:cxn modelId="{8CB0CC5A-C15E-441F-8F2C-96C5B0706377}" srcId="{0F35F22B-AEE0-4154-BCAE-41782BE6EEE1}" destId="{2B9DB4E6-B9A7-4320-93CB-BA1846BE2979}" srcOrd="0" destOrd="0" parTransId="{47F878BF-6584-4A8C-BD13-0852F1872D67}" sibTransId="{12EF6482-C025-4DF5-8816-E952ABA8B433}"/>
    <dgm:cxn modelId="{45FDF01E-218D-432B-9EFB-142DC2094A89}" type="presOf" srcId="{2B9DB4E6-B9A7-4320-93CB-BA1846BE2979}" destId="{C5C2E6C4-D472-48E7-A928-96C4D6C730D2}" srcOrd="0" destOrd="0" presId="urn:microsoft.com/office/officeart/2005/8/layout/chevron2"/>
    <dgm:cxn modelId="{BFF5E1B5-AA47-4286-92CB-346735AE2E15}" type="presOf" srcId="{FA8BA216-9A33-42D0-B81B-5AC62F446502}" destId="{450D8DB7-F9E5-4F13-BE3A-2419C7CB565C}" srcOrd="0" destOrd="1" presId="urn:microsoft.com/office/officeart/2005/8/layout/chevron2"/>
    <dgm:cxn modelId="{84522AAD-A75B-4CD4-85C2-DFB10323FC3F}" type="presOf" srcId="{0F35F22B-AEE0-4154-BCAE-41782BE6EEE1}" destId="{66ADEEA5-39B7-4201-9879-D62E955666B0}" srcOrd="0" destOrd="0" presId="urn:microsoft.com/office/officeart/2005/8/layout/chevron2"/>
    <dgm:cxn modelId="{636FFB35-25A9-4DBE-B668-D394AA0E94FC}" type="presOf" srcId="{E7A0208C-8A3A-40E6-92AD-716E6C557804}" destId="{450D8DB7-F9E5-4F13-BE3A-2419C7CB565C}" srcOrd="0" destOrd="2" presId="urn:microsoft.com/office/officeart/2005/8/layout/chevron2"/>
    <dgm:cxn modelId="{118B1176-649C-48C3-B089-741513283BE3}" srcId="{2B9DB4E6-B9A7-4320-93CB-BA1846BE2979}" destId="{E7A0208C-8A3A-40E6-92AD-716E6C557804}" srcOrd="2" destOrd="0" parTransId="{98509DAC-CC1F-4BF2-B2C9-CF9F35E6D602}" sibTransId="{06879591-432A-4D67-9E52-617374750988}"/>
    <dgm:cxn modelId="{68F60B70-D3C2-40DC-9D17-77FA7FDAE27B}" type="presOf" srcId="{AA5D05E2-BBEF-48B5-8436-B54F71252D84}" destId="{450D8DB7-F9E5-4F13-BE3A-2419C7CB565C}" srcOrd="0" destOrd="0" presId="urn:microsoft.com/office/officeart/2005/8/layout/chevron2"/>
    <dgm:cxn modelId="{AF723F31-0440-4CE5-BED2-E7D70CABFC50}" srcId="{2B9DB4E6-B9A7-4320-93CB-BA1846BE2979}" destId="{C76A05DC-39BF-4C34-A3CE-338A36F5F08D}" srcOrd="3" destOrd="0" parTransId="{1816A78F-A692-41FE-AFF4-BABD14E41433}" sibTransId="{8D7EA0FD-D218-4E1A-81D7-5604B422E739}"/>
    <dgm:cxn modelId="{E09388EB-4BE5-471E-BDC5-15F785A4B78E}" srcId="{2B9DB4E6-B9A7-4320-93CB-BA1846BE2979}" destId="{AA5D05E2-BBEF-48B5-8436-B54F71252D84}" srcOrd="0" destOrd="0" parTransId="{FBD61D75-4194-46ED-A726-20459227000A}" sibTransId="{AE73A766-24A3-42E6-B164-E0739552425C}"/>
    <dgm:cxn modelId="{D49EEBCB-C3BB-40A1-AD90-2B3E6E0F9230}" type="presOf" srcId="{C76A05DC-39BF-4C34-A3CE-338A36F5F08D}" destId="{450D8DB7-F9E5-4F13-BE3A-2419C7CB565C}" srcOrd="0" destOrd="3" presId="urn:microsoft.com/office/officeart/2005/8/layout/chevron2"/>
    <dgm:cxn modelId="{0FB1CD47-4EC6-49D9-ABA9-BEB416EE57DE}" type="presParOf" srcId="{66ADEEA5-39B7-4201-9879-D62E955666B0}" destId="{5C83E085-903D-4381-97F7-F1549BB104F6}" srcOrd="0" destOrd="0" presId="urn:microsoft.com/office/officeart/2005/8/layout/chevron2"/>
    <dgm:cxn modelId="{258069A3-8093-4731-AB29-1CC014CED9E6}" type="presParOf" srcId="{5C83E085-903D-4381-97F7-F1549BB104F6}" destId="{C5C2E6C4-D472-48E7-A928-96C4D6C730D2}" srcOrd="0" destOrd="0" presId="urn:microsoft.com/office/officeart/2005/8/layout/chevron2"/>
    <dgm:cxn modelId="{BB789E14-1CEE-4F7F-B3A9-256C6FC4CF2C}" type="presParOf" srcId="{5C83E085-903D-4381-97F7-F1549BB104F6}" destId="{450D8DB7-F9E5-4F13-BE3A-2419C7CB56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629C5F-6AB4-4FC1-A59E-69AF4AD68B3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83AD5E-1D7B-459A-960A-585D0B9E758A}">
      <dgm:prSet custT="1"/>
      <dgm:spPr/>
      <dgm:t>
        <a:bodyPr/>
        <a:lstStyle/>
        <a:p>
          <a:pPr rtl="0"/>
          <a:r>
            <a:rPr lang="en-US" sz="3200" dirty="0" smtClean="0"/>
            <a:t>Introduction to the Graph Model</a:t>
          </a:r>
          <a:endParaRPr lang="en-US" sz="3200" dirty="0"/>
        </a:p>
      </dgm:t>
    </dgm:pt>
    <dgm:pt modelId="{5BF1DBB3-BFC9-4F28-A422-E01A81C94A29}" type="parTrans" cxnId="{BFCEEB75-31B1-4881-911C-BC5A98D2E83D}">
      <dgm:prSet/>
      <dgm:spPr/>
      <dgm:t>
        <a:bodyPr/>
        <a:lstStyle/>
        <a:p>
          <a:endParaRPr lang="en-US"/>
        </a:p>
      </dgm:t>
    </dgm:pt>
    <dgm:pt modelId="{09B15258-2D51-4536-B2F2-033583C8E345}" type="sibTrans" cxnId="{BFCEEB75-31B1-4881-911C-BC5A98D2E83D}">
      <dgm:prSet/>
      <dgm:spPr/>
      <dgm:t>
        <a:bodyPr/>
        <a:lstStyle/>
        <a:p>
          <a:endParaRPr lang="en-US"/>
        </a:p>
      </dgm:t>
    </dgm:pt>
    <dgm:pt modelId="{2538198F-0A99-4D4F-8F1A-650F6758EFBE}">
      <dgm:prSet custT="1"/>
      <dgm:spPr/>
      <dgm:t>
        <a:bodyPr/>
        <a:lstStyle/>
        <a:p>
          <a:pPr rtl="0"/>
          <a:r>
            <a:rPr lang="en-US" sz="3200" dirty="0" smtClean="0"/>
            <a:t>Defining the Graph Database</a:t>
          </a:r>
          <a:endParaRPr lang="en-US" sz="3200" dirty="0"/>
        </a:p>
      </dgm:t>
    </dgm:pt>
    <dgm:pt modelId="{35AB081D-90BB-45CC-9285-1E3F9C268A3A}" type="parTrans" cxnId="{74EB88AA-18A8-4044-B55E-8BF139925F38}">
      <dgm:prSet/>
      <dgm:spPr/>
      <dgm:t>
        <a:bodyPr/>
        <a:lstStyle/>
        <a:p>
          <a:endParaRPr lang="en-US"/>
        </a:p>
      </dgm:t>
    </dgm:pt>
    <dgm:pt modelId="{D9595896-83F7-425C-97C1-D9DC625116E9}" type="sibTrans" cxnId="{74EB88AA-18A8-4044-B55E-8BF139925F38}">
      <dgm:prSet/>
      <dgm:spPr/>
      <dgm:t>
        <a:bodyPr/>
        <a:lstStyle/>
        <a:p>
          <a:endParaRPr lang="en-US"/>
        </a:p>
      </dgm:t>
    </dgm:pt>
    <dgm:pt modelId="{2FA5E4A8-519F-411E-B571-6E31498FE033}">
      <dgm:prSet custT="1"/>
      <dgm:spPr/>
      <dgm:t>
        <a:bodyPr/>
        <a:lstStyle/>
        <a:p>
          <a:pPr rtl="0"/>
          <a:r>
            <a:rPr lang="en-US" sz="3200" dirty="0" smtClean="0"/>
            <a:t>Overview of the Graph Market</a:t>
          </a:r>
          <a:endParaRPr lang="en-US" sz="3200" dirty="0"/>
        </a:p>
      </dgm:t>
    </dgm:pt>
    <dgm:pt modelId="{8752F309-2752-4CF4-8948-40127D70DA87}" type="parTrans" cxnId="{34E194F1-147B-48D2-9144-2731DA9A1A79}">
      <dgm:prSet/>
      <dgm:spPr/>
      <dgm:t>
        <a:bodyPr/>
        <a:lstStyle/>
        <a:p>
          <a:endParaRPr lang="en-US"/>
        </a:p>
      </dgm:t>
    </dgm:pt>
    <dgm:pt modelId="{9D09C84E-C3C0-482C-AE19-8443CE2800AA}" type="sibTrans" cxnId="{34E194F1-147B-48D2-9144-2731DA9A1A79}">
      <dgm:prSet/>
      <dgm:spPr/>
      <dgm:t>
        <a:bodyPr/>
        <a:lstStyle/>
        <a:p>
          <a:endParaRPr lang="en-US"/>
        </a:p>
      </dgm:t>
    </dgm:pt>
    <dgm:pt modelId="{EE292827-5F94-49D4-B391-2D41DBBE4B48}">
      <dgm:prSet custT="1"/>
      <dgm:spPr/>
      <dgm:t>
        <a:bodyPr/>
        <a:lstStyle/>
        <a:p>
          <a:pPr rtl="0"/>
          <a:r>
            <a:rPr lang="en-US" sz="3200" dirty="0" smtClean="0"/>
            <a:t>Benefits of the Graph Data Model</a:t>
          </a:r>
          <a:endParaRPr lang="en-US" sz="3200" dirty="0"/>
        </a:p>
      </dgm:t>
    </dgm:pt>
    <dgm:pt modelId="{53CADFEE-8711-450C-8CA8-39C02C7A047B}" type="parTrans" cxnId="{108C5810-DD5B-445E-8FB0-E26C795E9C1A}">
      <dgm:prSet/>
      <dgm:spPr/>
      <dgm:t>
        <a:bodyPr/>
        <a:lstStyle/>
        <a:p>
          <a:endParaRPr lang="en-US"/>
        </a:p>
      </dgm:t>
    </dgm:pt>
    <dgm:pt modelId="{A1EC4120-7AA7-4BD8-9D01-B2544BFE99AE}" type="sibTrans" cxnId="{108C5810-DD5B-445E-8FB0-E26C795E9C1A}">
      <dgm:prSet/>
      <dgm:spPr/>
      <dgm:t>
        <a:bodyPr/>
        <a:lstStyle/>
        <a:p>
          <a:endParaRPr lang="en-US"/>
        </a:p>
      </dgm:t>
    </dgm:pt>
    <dgm:pt modelId="{AD3065C8-5E04-4203-9919-2CCCD6596C30}" type="pres">
      <dgm:prSet presAssocID="{71629C5F-6AB4-4FC1-A59E-69AF4AD68B3E}" presName="linearFlow" presStyleCnt="0">
        <dgm:presLayoutVars>
          <dgm:dir/>
          <dgm:animLvl val="lvl"/>
          <dgm:resizeHandles val="exact"/>
        </dgm:presLayoutVars>
      </dgm:prSet>
      <dgm:spPr/>
      <dgm:t>
        <a:bodyPr/>
        <a:lstStyle/>
        <a:p>
          <a:endParaRPr lang="en-US"/>
        </a:p>
      </dgm:t>
    </dgm:pt>
    <dgm:pt modelId="{336A65B1-2A64-4251-9193-FB6367269169}" type="pres">
      <dgm:prSet presAssocID="{2983AD5E-1D7B-459A-960A-585D0B9E758A}" presName="composite" presStyleCnt="0"/>
      <dgm:spPr/>
    </dgm:pt>
    <dgm:pt modelId="{C6EC1BC9-E6DF-4A03-B7F5-E2A123E16474}" type="pres">
      <dgm:prSet presAssocID="{2983AD5E-1D7B-459A-960A-585D0B9E758A}" presName="parentText" presStyleLbl="alignNode1" presStyleIdx="0" presStyleCnt="1" custScaleX="101374">
        <dgm:presLayoutVars>
          <dgm:chMax val="1"/>
          <dgm:bulletEnabled val="1"/>
        </dgm:presLayoutVars>
      </dgm:prSet>
      <dgm:spPr/>
      <dgm:t>
        <a:bodyPr/>
        <a:lstStyle/>
        <a:p>
          <a:endParaRPr lang="en-US"/>
        </a:p>
      </dgm:t>
    </dgm:pt>
    <dgm:pt modelId="{BC71F00F-1B1A-42AC-9A61-8DC03BB81568}" type="pres">
      <dgm:prSet presAssocID="{2983AD5E-1D7B-459A-960A-585D0B9E758A}" presName="descendantText" presStyleLbl="alignAcc1" presStyleIdx="0" presStyleCnt="1" custScaleY="103307">
        <dgm:presLayoutVars>
          <dgm:bulletEnabled val="1"/>
        </dgm:presLayoutVars>
      </dgm:prSet>
      <dgm:spPr/>
      <dgm:t>
        <a:bodyPr/>
        <a:lstStyle/>
        <a:p>
          <a:endParaRPr lang="en-US"/>
        </a:p>
      </dgm:t>
    </dgm:pt>
  </dgm:ptLst>
  <dgm:cxnLst>
    <dgm:cxn modelId="{74EB88AA-18A8-4044-B55E-8BF139925F38}" srcId="{2983AD5E-1D7B-459A-960A-585D0B9E758A}" destId="{2538198F-0A99-4D4F-8F1A-650F6758EFBE}" srcOrd="0" destOrd="0" parTransId="{35AB081D-90BB-45CC-9285-1E3F9C268A3A}" sibTransId="{D9595896-83F7-425C-97C1-D9DC625116E9}"/>
    <dgm:cxn modelId="{D7AADCCF-6752-4B6E-A670-5F27DEAC0B95}" type="presOf" srcId="{2983AD5E-1D7B-459A-960A-585D0B9E758A}" destId="{C6EC1BC9-E6DF-4A03-B7F5-E2A123E16474}" srcOrd="0" destOrd="0" presId="urn:microsoft.com/office/officeart/2005/8/layout/chevron2"/>
    <dgm:cxn modelId="{D74E078A-04AF-47CD-8A8F-92638833E213}" type="presOf" srcId="{71629C5F-6AB4-4FC1-A59E-69AF4AD68B3E}" destId="{AD3065C8-5E04-4203-9919-2CCCD6596C30}" srcOrd="0" destOrd="0" presId="urn:microsoft.com/office/officeart/2005/8/layout/chevron2"/>
    <dgm:cxn modelId="{108C5810-DD5B-445E-8FB0-E26C795E9C1A}" srcId="{2983AD5E-1D7B-459A-960A-585D0B9E758A}" destId="{EE292827-5F94-49D4-B391-2D41DBBE4B48}" srcOrd="2" destOrd="0" parTransId="{53CADFEE-8711-450C-8CA8-39C02C7A047B}" sibTransId="{A1EC4120-7AA7-4BD8-9D01-B2544BFE99AE}"/>
    <dgm:cxn modelId="{8477D232-2965-44C4-9F20-B8AC52AE3BC1}" type="presOf" srcId="{2538198F-0A99-4D4F-8F1A-650F6758EFBE}" destId="{BC71F00F-1B1A-42AC-9A61-8DC03BB81568}" srcOrd="0" destOrd="0" presId="urn:microsoft.com/office/officeart/2005/8/layout/chevron2"/>
    <dgm:cxn modelId="{40BA23A7-FC3E-4092-8978-F9ED512D6908}" type="presOf" srcId="{EE292827-5F94-49D4-B391-2D41DBBE4B48}" destId="{BC71F00F-1B1A-42AC-9A61-8DC03BB81568}" srcOrd="0" destOrd="2" presId="urn:microsoft.com/office/officeart/2005/8/layout/chevron2"/>
    <dgm:cxn modelId="{1B89B538-78A9-4774-AF3F-6A4FF77874C1}" type="presOf" srcId="{2FA5E4A8-519F-411E-B571-6E31498FE033}" destId="{BC71F00F-1B1A-42AC-9A61-8DC03BB81568}" srcOrd="0" destOrd="1" presId="urn:microsoft.com/office/officeart/2005/8/layout/chevron2"/>
    <dgm:cxn modelId="{34E194F1-147B-48D2-9144-2731DA9A1A79}" srcId="{2983AD5E-1D7B-459A-960A-585D0B9E758A}" destId="{2FA5E4A8-519F-411E-B571-6E31498FE033}" srcOrd="1" destOrd="0" parTransId="{8752F309-2752-4CF4-8948-40127D70DA87}" sibTransId="{9D09C84E-C3C0-482C-AE19-8443CE2800AA}"/>
    <dgm:cxn modelId="{BFCEEB75-31B1-4881-911C-BC5A98D2E83D}" srcId="{71629C5F-6AB4-4FC1-A59E-69AF4AD68B3E}" destId="{2983AD5E-1D7B-459A-960A-585D0B9E758A}" srcOrd="0" destOrd="0" parTransId="{5BF1DBB3-BFC9-4F28-A422-E01A81C94A29}" sibTransId="{09B15258-2D51-4536-B2F2-033583C8E345}"/>
    <dgm:cxn modelId="{B21102D9-C2A9-4CF7-8B1D-CDCE7B69C915}" type="presParOf" srcId="{AD3065C8-5E04-4203-9919-2CCCD6596C30}" destId="{336A65B1-2A64-4251-9193-FB6367269169}" srcOrd="0" destOrd="0" presId="urn:microsoft.com/office/officeart/2005/8/layout/chevron2"/>
    <dgm:cxn modelId="{3EAB6022-874D-42FB-9256-D09460DE3E89}" type="presParOf" srcId="{336A65B1-2A64-4251-9193-FB6367269169}" destId="{C6EC1BC9-E6DF-4A03-B7F5-E2A123E16474}" srcOrd="0" destOrd="0" presId="urn:microsoft.com/office/officeart/2005/8/layout/chevron2"/>
    <dgm:cxn modelId="{C1C4DC3C-AEF5-44D1-835F-CEA8CFC19F6F}" type="presParOf" srcId="{336A65B1-2A64-4251-9193-FB6367269169}" destId="{BC71F00F-1B1A-42AC-9A61-8DC03BB8156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1EC8E2-1B5E-4326-8133-A652112712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50F563B-9E8A-42B4-9E9A-80617BACBA3B}">
      <dgm:prSet custT="1"/>
      <dgm:spPr/>
      <dgm:t>
        <a:bodyPr/>
        <a:lstStyle/>
        <a:p>
          <a:pPr rtl="0"/>
          <a:r>
            <a:rPr lang="en-US" sz="4800" dirty="0" smtClean="0"/>
            <a:t>Property Graph</a:t>
          </a:r>
          <a:endParaRPr lang="en-US" sz="4800" dirty="0"/>
        </a:p>
      </dgm:t>
    </dgm:pt>
    <dgm:pt modelId="{93B0E605-A67A-4362-B966-31FCF3B1F404}" type="parTrans" cxnId="{56D9B85C-4577-42FA-8563-974E6C682471}">
      <dgm:prSet/>
      <dgm:spPr/>
      <dgm:t>
        <a:bodyPr/>
        <a:lstStyle/>
        <a:p>
          <a:endParaRPr lang="en-US" sz="1200"/>
        </a:p>
      </dgm:t>
    </dgm:pt>
    <dgm:pt modelId="{248D0A64-58C6-4991-9842-057694567C5B}" type="sibTrans" cxnId="{56D9B85C-4577-42FA-8563-974E6C682471}">
      <dgm:prSet/>
      <dgm:spPr/>
      <dgm:t>
        <a:bodyPr/>
        <a:lstStyle/>
        <a:p>
          <a:endParaRPr lang="en-US" sz="1200"/>
        </a:p>
      </dgm:t>
    </dgm:pt>
    <dgm:pt modelId="{6E26B073-7222-42A5-8681-BFECDAD99F21}">
      <dgm:prSet custT="1"/>
      <dgm:spPr/>
      <dgm:t>
        <a:bodyPr/>
        <a:lstStyle/>
        <a:p>
          <a:pPr rtl="0"/>
          <a:r>
            <a:rPr lang="en-US" sz="3600" dirty="0" smtClean="0"/>
            <a:t>Nodes (“vertices”)</a:t>
          </a:r>
          <a:endParaRPr lang="en-US" sz="3600" dirty="0"/>
        </a:p>
      </dgm:t>
    </dgm:pt>
    <dgm:pt modelId="{70506039-2AD4-4955-B863-B7D325E11E9A}" type="parTrans" cxnId="{DC43ADA3-0A66-4964-893D-2825374D7331}">
      <dgm:prSet/>
      <dgm:spPr/>
      <dgm:t>
        <a:bodyPr/>
        <a:lstStyle/>
        <a:p>
          <a:endParaRPr lang="en-US" sz="1200"/>
        </a:p>
      </dgm:t>
    </dgm:pt>
    <dgm:pt modelId="{A08BBDE6-C95E-4587-A7CA-7061561639DC}" type="sibTrans" cxnId="{DC43ADA3-0A66-4964-893D-2825374D7331}">
      <dgm:prSet/>
      <dgm:spPr/>
      <dgm:t>
        <a:bodyPr/>
        <a:lstStyle/>
        <a:p>
          <a:endParaRPr lang="en-US" sz="1200"/>
        </a:p>
      </dgm:t>
    </dgm:pt>
    <dgm:pt modelId="{B02EAECF-51F7-43B8-8065-0C2981CD57B3}">
      <dgm:prSet custT="1"/>
      <dgm:spPr/>
      <dgm:t>
        <a:bodyPr/>
        <a:lstStyle/>
        <a:p>
          <a:pPr rtl="0"/>
          <a:r>
            <a:rPr lang="en-US" sz="3600" dirty="0" smtClean="0"/>
            <a:t>Relationships (“edges”)</a:t>
          </a:r>
          <a:endParaRPr lang="en-US" sz="3600" dirty="0"/>
        </a:p>
      </dgm:t>
    </dgm:pt>
    <dgm:pt modelId="{F9DE5BA5-CE08-491A-ACF5-484D94DDF82A}" type="parTrans" cxnId="{174B183B-389D-4C16-94A2-3150D2ECED8C}">
      <dgm:prSet/>
      <dgm:spPr/>
      <dgm:t>
        <a:bodyPr/>
        <a:lstStyle/>
        <a:p>
          <a:endParaRPr lang="en-US" sz="1200"/>
        </a:p>
      </dgm:t>
    </dgm:pt>
    <dgm:pt modelId="{16C87260-891E-431C-A9EA-6B881F2DBCFD}" type="sibTrans" cxnId="{174B183B-389D-4C16-94A2-3150D2ECED8C}">
      <dgm:prSet/>
      <dgm:spPr/>
      <dgm:t>
        <a:bodyPr/>
        <a:lstStyle/>
        <a:p>
          <a:endParaRPr lang="en-US" sz="1200"/>
        </a:p>
      </dgm:t>
    </dgm:pt>
    <dgm:pt modelId="{02A853AB-C69A-447B-897E-7D84342EBE46}">
      <dgm:prSet custT="1"/>
      <dgm:spPr/>
      <dgm:t>
        <a:bodyPr/>
        <a:lstStyle/>
        <a:p>
          <a:pPr rtl="0"/>
          <a:r>
            <a:rPr lang="en-US" sz="3600" smtClean="0"/>
            <a:t>Properties</a:t>
          </a:r>
          <a:endParaRPr lang="en-US" sz="3600"/>
        </a:p>
      </dgm:t>
    </dgm:pt>
    <dgm:pt modelId="{C490BF81-EB39-40E9-9312-512D9ACFA6FD}" type="parTrans" cxnId="{ACE58012-0449-4B59-81DA-7A9C34F0FD9A}">
      <dgm:prSet/>
      <dgm:spPr/>
      <dgm:t>
        <a:bodyPr/>
        <a:lstStyle/>
        <a:p>
          <a:endParaRPr lang="en-US" sz="1200"/>
        </a:p>
      </dgm:t>
    </dgm:pt>
    <dgm:pt modelId="{E97A960B-F823-4689-A975-18C03E2DAD13}" type="sibTrans" cxnId="{ACE58012-0449-4B59-81DA-7A9C34F0FD9A}">
      <dgm:prSet/>
      <dgm:spPr/>
      <dgm:t>
        <a:bodyPr/>
        <a:lstStyle/>
        <a:p>
          <a:endParaRPr lang="en-US" sz="1200"/>
        </a:p>
      </dgm:t>
    </dgm:pt>
    <dgm:pt modelId="{0CF08B1C-7BAD-412F-A69D-AC7FC758CACC}" type="pres">
      <dgm:prSet presAssocID="{DC1EC8E2-1B5E-4326-8133-A652112712FC}" presName="Name0" presStyleCnt="0">
        <dgm:presLayoutVars>
          <dgm:dir/>
          <dgm:animLvl val="lvl"/>
          <dgm:resizeHandles val="exact"/>
        </dgm:presLayoutVars>
      </dgm:prSet>
      <dgm:spPr/>
      <dgm:t>
        <a:bodyPr/>
        <a:lstStyle/>
        <a:p>
          <a:endParaRPr lang="en-US"/>
        </a:p>
      </dgm:t>
    </dgm:pt>
    <dgm:pt modelId="{5B6587FB-4A82-4397-BEA0-BF949804C260}" type="pres">
      <dgm:prSet presAssocID="{550F563B-9E8A-42B4-9E9A-80617BACBA3B}" presName="linNode" presStyleCnt="0"/>
      <dgm:spPr/>
    </dgm:pt>
    <dgm:pt modelId="{74A4A678-DEDC-474D-884A-38A2BDC99A38}" type="pres">
      <dgm:prSet presAssocID="{550F563B-9E8A-42B4-9E9A-80617BACBA3B}" presName="parentText" presStyleLbl="node1" presStyleIdx="0" presStyleCnt="1">
        <dgm:presLayoutVars>
          <dgm:chMax val="1"/>
          <dgm:bulletEnabled val="1"/>
        </dgm:presLayoutVars>
      </dgm:prSet>
      <dgm:spPr/>
      <dgm:t>
        <a:bodyPr/>
        <a:lstStyle/>
        <a:p>
          <a:endParaRPr lang="en-US"/>
        </a:p>
      </dgm:t>
    </dgm:pt>
    <dgm:pt modelId="{F82175F4-AD57-4B2E-B0B9-FFEB3CA1652A}" type="pres">
      <dgm:prSet presAssocID="{550F563B-9E8A-42B4-9E9A-80617BACBA3B}" presName="descendantText" presStyleLbl="alignAccFollowNode1" presStyleIdx="0" presStyleCnt="1">
        <dgm:presLayoutVars>
          <dgm:bulletEnabled val="1"/>
        </dgm:presLayoutVars>
      </dgm:prSet>
      <dgm:spPr/>
      <dgm:t>
        <a:bodyPr/>
        <a:lstStyle/>
        <a:p>
          <a:endParaRPr lang="en-US"/>
        </a:p>
      </dgm:t>
    </dgm:pt>
  </dgm:ptLst>
  <dgm:cxnLst>
    <dgm:cxn modelId="{37698ADB-6F55-4EE2-9D6C-D9F8F7192F60}" type="presOf" srcId="{DC1EC8E2-1B5E-4326-8133-A652112712FC}" destId="{0CF08B1C-7BAD-412F-A69D-AC7FC758CACC}" srcOrd="0" destOrd="0" presId="urn:microsoft.com/office/officeart/2005/8/layout/vList5"/>
    <dgm:cxn modelId="{CDF4B13A-652F-41B2-B532-553163FFBBE8}" type="presOf" srcId="{6E26B073-7222-42A5-8681-BFECDAD99F21}" destId="{F82175F4-AD57-4B2E-B0B9-FFEB3CA1652A}" srcOrd="0" destOrd="0" presId="urn:microsoft.com/office/officeart/2005/8/layout/vList5"/>
    <dgm:cxn modelId="{B3AD9B22-48D6-4C43-809D-7A8B9C807DC5}" type="presOf" srcId="{02A853AB-C69A-447B-897E-7D84342EBE46}" destId="{F82175F4-AD57-4B2E-B0B9-FFEB3CA1652A}" srcOrd="0" destOrd="2" presId="urn:microsoft.com/office/officeart/2005/8/layout/vList5"/>
    <dgm:cxn modelId="{56D9B85C-4577-42FA-8563-974E6C682471}" srcId="{DC1EC8E2-1B5E-4326-8133-A652112712FC}" destId="{550F563B-9E8A-42B4-9E9A-80617BACBA3B}" srcOrd="0" destOrd="0" parTransId="{93B0E605-A67A-4362-B966-31FCF3B1F404}" sibTransId="{248D0A64-58C6-4991-9842-057694567C5B}"/>
    <dgm:cxn modelId="{0D0C670A-34C1-43C5-AF90-39A0E3E3334A}" type="presOf" srcId="{B02EAECF-51F7-43B8-8065-0C2981CD57B3}" destId="{F82175F4-AD57-4B2E-B0B9-FFEB3CA1652A}" srcOrd="0" destOrd="1" presId="urn:microsoft.com/office/officeart/2005/8/layout/vList5"/>
    <dgm:cxn modelId="{DC43ADA3-0A66-4964-893D-2825374D7331}" srcId="{550F563B-9E8A-42B4-9E9A-80617BACBA3B}" destId="{6E26B073-7222-42A5-8681-BFECDAD99F21}" srcOrd="0" destOrd="0" parTransId="{70506039-2AD4-4955-B863-B7D325E11E9A}" sibTransId="{A08BBDE6-C95E-4587-A7CA-7061561639DC}"/>
    <dgm:cxn modelId="{ACE58012-0449-4B59-81DA-7A9C34F0FD9A}" srcId="{550F563B-9E8A-42B4-9E9A-80617BACBA3B}" destId="{02A853AB-C69A-447B-897E-7D84342EBE46}" srcOrd="2" destOrd="0" parTransId="{C490BF81-EB39-40E9-9312-512D9ACFA6FD}" sibTransId="{E97A960B-F823-4689-A975-18C03E2DAD13}"/>
    <dgm:cxn modelId="{174B183B-389D-4C16-94A2-3150D2ECED8C}" srcId="{550F563B-9E8A-42B4-9E9A-80617BACBA3B}" destId="{B02EAECF-51F7-43B8-8065-0C2981CD57B3}" srcOrd="1" destOrd="0" parTransId="{F9DE5BA5-CE08-491A-ACF5-484D94DDF82A}" sibTransId="{16C87260-891E-431C-A9EA-6B881F2DBCFD}"/>
    <dgm:cxn modelId="{BC821D1E-C5E5-49C4-BD40-B300FC8EC08E}" type="presOf" srcId="{550F563B-9E8A-42B4-9E9A-80617BACBA3B}" destId="{74A4A678-DEDC-474D-884A-38A2BDC99A38}" srcOrd="0" destOrd="0" presId="urn:microsoft.com/office/officeart/2005/8/layout/vList5"/>
    <dgm:cxn modelId="{897A0A1D-7A3D-48D8-9B2E-E2E1415674B0}" type="presParOf" srcId="{0CF08B1C-7BAD-412F-A69D-AC7FC758CACC}" destId="{5B6587FB-4A82-4397-BEA0-BF949804C260}" srcOrd="0" destOrd="0" presId="urn:microsoft.com/office/officeart/2005/8/layout/vList5"/>
    <dgm:cxn modelId="{3CCC2513-916A-4B43-BEE2-1D6014B12D4F}" type="presParOf" srcId="{5B6587FB-4A82-4397-BEA0-BF949804C260}" destId="{74A4A678-DEDC-474D-884A-38A2BDC99A38}" srcOrd="0" destOrd="0" presId="urn:microsoft.com/office/officeart/2005/8/layout/vList5"/>
    <dgm:cxn modelId="{AC051777-8BA2-4158-A7D7-04797A7A9234}" type="presParOf" srcId="{5B6587FB-4A82-4397-BEA0-BF949804C260}" destId="{F82175F4-AD57-4B2E-B0B9-FFEB3CA1652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23CFE4-8C73-49CA-9D09-0A433485A5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7C2DBBE-03B9-44FA-9624-AD2B42A034CB}">
      <dgm:prSet custT="1"/>
      <dgm:spPr/>
      <dgm:t>
        <a:bodyPr/>
        <a:lstStyle/>
        <a:p>
          <a:pPr rtl="0"/>
          <a:r>
            <a:rPr lang="en-US" sz="4400" smtClean="0"/>
            <a:t>Nodes</a:t>
          </a:r>
          <a:endParaRPr lang="en-US" sz="4400"/>
        </a:p>
      </dgm:t>
    </dgm:pt>
    <dgm:pt modelId="{E6F1C614-210D-44C5-A4E4-E33AB9788899}" type="parTrans" cxnId="{F59DBF4E-9676-45B6-A7BF-761852B2C4DB}">
      <dgm:prSet/>
      <dgm:spPr/>
      <dgm:t>
        <a:bodyPr/>
        <a:lstStyle/>
        <a:p>
          <a:endParaRPr lang="en-US"/>
        </a:p>
      </dgm:t>
    </dgm:pt>
    <dgm:pt modelId="{4B4D7190-6E61-405C-8852-18A972E45A9B}" type="sibTrans" cxnId="{F59DBF4E-9676-45B6-A7BF-761852B2C4DB}">
      <dgm:prSet/>
      <dgm:spPr/>
      <dgm:t>
        <a:bodyPr/>
        <a:lstStyle/>
        <a:p>
          <a:endParaRPr lang="en-US"/>
        </a:p>
      </dgm:t>
    </dgm:pt>
    <dgm:pt modelId="{AD5F7FF1-1150-4E6E-9C52-A80EC05B8418}">
      <dgm:prSet custT="1"/>
      <dgm:spPr/>
      <dgm:t>
        <a:bodyPr/>
        <a:lstStyle/>
        <a:p>
          <a:pPr rtl="0"/>
          <a:r>
            <a:rPr lang="en-US" sz="3200" dirty="0" smtClean="0"/>
            <a:t>Nodes represent entities</a:t>
          </a:r>
          <a:endParaRPr lang="en-US" sz="3200" dirty="0"/>
        </a:p>
      </dgm:t>
    </dgm:pt>
    <dgm:pt modelId="{3ECF3F9D-4C3D-4877-89FF-6EF948D4A6FC}" type="parTrans" cxnId="{3CA5B575-4A51-4C6E-877A-61F3CFEBC37E}">
      <dgm:prSet/>
      <dgm:spPr/>
      <dgm:t>
        <a:bodyPr/>
        <a:lstStyle/>
        <a:p>
          <a:endParaRPr lang="en-US"/>
        </a:p>
      </dgm:t>
    </dgm:pt>
    <dgm:pt modelId="{BA21DD6F-6B30-43AC-8074-F2DA839ED615}" type="sibTrans" cxnId="{3CA5B575-4A51-4C6E-877A-61F3CFEBC37E}">
      <dgm:prSet/>
      <dgm:spPr/>
      <dgm:t>
        <a:bodyPr/>
        <a:lstStyle/>
        <a:p>
          <a:endParaRPr lang="en-US"/>
        </a:p>
      </dgm:t>
    </dgm:pt>
    <dgm:pt modelId="{E0354AA2-673C-49B6-B079-7E7BBD9FB957}" type="pres">
      <dgm:prSet presAssocID="{C223CFE4-8C73-49CA-9D09-0A433485A5A8}" presName="Name0" presStyleCnt="0">
        <dgm:presLayoutVars>
          <dgm:dir/>
          <dgm:animLvl val="lvl"/>
          <dgm:resizeHandles val="exact"/>
        </dgm:presLayoutVars>
      </dgm:prSet>
      <dgm:spPr/>
      <dgm:t>
        <a:bodyPr/>
        <a:lstStyle/>
        <a:p>
          <a:endParaRPr lang="en-US"/>
        </a:p>
      </dgm:t>
    </dgm:pt>
    <dgm:pt modelId="{53036712-0B50-440C-B6C5-379EE7A8E98A}" type="pres">
      <dgm:prSet presAssocID="{57C2DBBE-03B9-44FA-9624-AD2B42A034CB}" presName="linNode" presStyleCnt="0"/>
      <dgm:spPr/>
    </dgm:pt>
    <dgm:pt modelId="{2DF36E5B-2A78-4986-9D98-F6CE72D9EAF9}" type="pres">
      <dgm:prSet presAssocID="{57C2DBBE-03B9-44FA-9624-AD2B42A034CB}" presName="parentText" presStyleLbl="node1" presStyleIdx="0" presStyleCnt="1">
        <dgm:presLayoutVars>
          <dgm:chMax val="1"/>
          <dgm:bulletEnabled val="1"/>
        </dgm:presLayoutVars>
      </dgm:prSet>
      <dgm:spPr/>
      <dgm:t>
        <a:bodyPr/>
        <a:lstStyle/>
        <a:p>
          <a:endParaRPr lang="en-US"/>
        </a:p>
      </dgm:t>
    </dgm:pt>
    <dgm:pt modelId="{A903360B-50C7-45C2-8484-30D6882BFD9F}" type="pres">
      <dgm:prSet presAssocID="{57C2DBBE-03B9-44FA-9624-AD2B42A034CB}" presName="descendantText" presStyleLbl="alignAccFollowNode1" presStyleIdx="0" presStyleCnt="1">
        <dgm:presLayoutVars>
          <dgm:bulletEnabled val="1"/>
        </dgm:presLayoutVars>
      </dgm:prSet>
      <dgm:spPr/>
      <dgm:t>
        <a:bodyPr/>
        <a:lstStyle/>
        <a:p>
          <a:endParaRPr lang="en-US"/>
        </a:p>
      </dgm:t>
    </dgm:pt>
  </dgm:ptLst>
  <dgm:cxnLst>
    <dgm:cxn modelId="{84CDBE7E-134E-4E39-A77F-57512B4EAD91}" type="presOf" srcId="{57C2DBBE-03B9-44FA-9624-AD2B42A034CB}" destId="{2DF36E5B-2A78-4986-9D98-F6CE72D9EAF9}" srcOrd="0" destOrd="0" presId="urn:microsoft.com/office/officeart/2005/8/layout/vList5"/>
    <dgm:cxn modelId="{6A489621-0A8F-4F16-B2B6-51552C8913A0}" type="presOf" srcId="{AD5F7FF1-1150-4E6E-9C52-A80EC05B8418}" destId="{A903360B-50C7-45C2-8484-30D6882BFD9F}" srcOrd="0" destOrd="0" presId="urn:microsoft.com/office/officeart/2005/8/layout/vList5"/>
    <dgm:cxn modelId="{A557D523-B7B1-48CE-AF18-05579E4A14FA}" type="presOf" srcId="{C223CFE4-8C73-49CA-9D09-0A433485A5A8}" destId="{E0354AA2-673C-49B6-B079-7E7BBD9FB957}" srcOrd="0" destOrd="0" presId="urn:microsoft.com/office/officeart/2005/8/layout/vList5"/>
    <dgm:cxn modelId="{F59DBF4E-9676-45B6-A7BF-761852B2C4DB}" srcId="{C223CFE4-8C73-49CA-9D09-0A433485A5A8}" destId="{57C2DBBE-03B9-44FA-9624-AD2B42A034CB}" srcOrd="0" destOrd="0" parTransId="{E6F1C614-210D-44C5-A4E4-E33AB9788899}" sibTransId="{4B4D7190-6E61-405C-8852-18A972E45A9B}"/>
    <dgm:cxn modelId="{3CA5B575-4A51-4C6E-877A-61F3CFEBC37E}" srcId="{57C2DBBE-03B9-44FA-9624-AD2B42A034CB}" destId="{AD5F7FF1-1150-4E6E-9C52-A80EC05B8418}" srcOrd="0" destOrd="0" parTransId="{3ECF3F9D-4C3D-4877-89FF-6EF948D4A6FC}" sibTransId="{BA21DD6F-6B30-43AC-8074-F2DA839ED615}"/>
    <dgm:cxn modelId="{79304DAF-9DA5-42E7-BED4-CD7F10C1C6F6}" type="presParOf" srcId="{E0354AA2-673C-49B6-B079-7E7BBD9FB957}" destId="{53036712-0B50-440C-B6C5-379EE7A8E98A}" srcOrd="0" destOrd="0" presId="urn:microsoft.com/office/officeart/2005/8/layout/vList5"/>
    <dgm:cxn modelId="{F1A8BEA6-B540-4595-9A40-1D27476E97D9}" type="presParOf" srcId="{53036712-0B50-440C-B6C5-379EE7A8E98A}" destId="{2DF36E5B-2A78-4986-9D98-F6CE72D9EAF9}" srcOrd="0" destOrd="0" presId="urn:microsoft.com/office/officeart/2005/8/layout/vList5"/>
    <dgm:cxn modelId="{148CB92C-A4E2-43C1-B632-27C5DA3008F0}" type="presParOf" srcId="{53036712-0B50-440C-B6C5-379EE7A8E98A}" destId="{A903360B-50C7-45C2-8484-30D6882BFD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23CFE4-8C73-49CA-9D09-0A433485A5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7C2DBBE-03B9-44FA-9624-AD2B42A034CB}">
      <dgm:prSet custT="1"/>
      <dgm:spPr/>
      <dgm:t>
        <a:bodyPr/>
        <a:lstStyle/>
        <a:p>
          <a:pPr rtl="0"/>
          <a:r>
            <a:rPr lang="en-US" sz="4400" dirty="0" smtClean="0"/>
            <a:t>Relationships</a:t>
          </a:r>
          <a:endParaRPr lang="en-US" sz="4400" dirty="0"/>
        </a:p>
      </dgm:t>
    </dgm:pt>
    <dgm:pt modelId="{E6F1C614-210D-44C5-A4E4-E33AB9788899}" type="parTrans" cxnId="{F59DBF4E-9676-45B6-A7BF-761852B2C4DB}">
      <dgm:prSet/>
      <dgm:spPr/>
      <dgm:t>
        <a:bodyPr/>
        <a:lstStyle/>
        <a:p>
          <a:endParaRPr lang="en-US"/>
        </a:p>
      </dgm:t>
    </dgm:pt>
    <dgm:pt modelId="{4B4D7190-6E61-405C-8852-18A972E45A9B}" type="sibTrans" cxnId="{F59DBF4E-9676-45B6-A7BF-761852B2C4DB}">
      <dgm:prSet/>
      <dgm:spPr/>
      <dgm:t>
        <a:bodyPr/>
        <a:lstStyle/>
        <a:p>
          <a:endParaRPr lang="en-US"/>
        </a:p>
      </dgm:t>
    </dgm:pt>
    <dgm:pt modelId="{AD5F7FF1-1150-4E6E-9C52-A80EC05B8418}">
      <dgm:prSet/>
      <dgm:spPr/>
      <dgm:t>
        <a:bodyPr/>
        <a:lstStyle/>
        <a:p>
          <a:pPr rtl="0"/>
          <a:r>
            <a:rPr lang="en-US" dirty="0" smtClean="0"/>
            <a:t>Relationships are the lines between nodes.</a:t>
          </a:r>
          <a:endParaRPr lang="en-US" dirty="0"/>
        </a:p>
      </dgm:t>
    </dgm:pt>
    <dgm:pt modelId="{3ECF3F9D-4C3D-4877-89FF-6EF948D4A6FC}" type="parTrans" cxnId="{3CA5B575-4A51-4C6E-877A-61F3CFEBC37E}">
      <dgm:prSet/>
      <dgm:spPr/>
      <dgm:t>
        <a:bodyPr/>
        <a:lstStyle/>
        <a:p>
          <a:endParaRPr lang="en-US"/>
        </a:p>
      </dgm:t>
    </dgm:pt>
    <dgm:pt modelId="{BA21DD6F-6B30-43AC-8074-F2DA839ED615}" type="sibTrans" cxnId="{3CA5B575-4A51-4C6E-877A-61F3CFEBC37E}">
      <dgm:prSet/>
      <dgm:spPr/>
      <dgm:t>
        <a:bodyPr/>
        <a:lstStyle/>
        <a:p>
          <a:endParaRPr lang="en-US"/>
        </a:p>
      </dgm:t>
    </dgm:pt>
    <dgm:pt modelId="{E0354AA2-673C-49B6-B079-7E7BBD9FB957}" type="pres">
      <dgm:prSet presAssocID="{C223CFE4-8C73-49CA-9D09-0A433485A5A8}" presName="Name0" presStyleCnt="0">
        <dgm:presLayoutVars>
          <dgm:dir/>
          <dgm:animLvl val="lvl"/>
          <dgm:resizeHandles val="exact"/>
        </dgm:presLayoutVars>
      </dgm:prSet>
      <dgm:spPr/>
      <dgm:t>
        <a:bodyPr/>
        <a:lstStyle/>
        <a:p>
          <a:endParaRPr lang="en-US"/>
        </a:p>
      </dgm:t>
    </dgm:pt>
    <dgm:pt modelId="{53036712-0B50-440C-B6C5-379EE7A8E98A}" type="pres">
      <dgm:prSet presAssocID="{57C2DBBE-03B9-44FA-9624-AD2B42A034CB}" presName="linNode" presStyleCnt="0"/>
      <dgm:spPr/>
    </dgm:pt>
    <dgm:pt modelId="{2DF36E5B-2A78-4986-9D98-F6CE72D9EAF9}" type="pres">
      <dgm:prSet presAssocID="{57C2DBBE-03B9-44FA-9624-AD2B42A034CB}" presName="parentText" presStyleLbl="node1" presStyleIdx="0" presStyleCnt="1">
        <dgm:presLayoutVars>
          <dgm:chMax val="1"/>
          <dgm:bulletEnabled val="1"/>
        </dgm:presLayoutVars>
      </dgm:prSet>
      <dgm:spPr/>
      <dgm:t>
        <a:bodyPr/>
        <a:lstStyle/>
        <a:p>
          <a:endParaRPr lang="en-US"/>
        </a:p>
      </dgm:t>
    </dgm:pt>
    <dgm:pt modelId="{A903360B-50C7-45C2-8484-30D6882BFD9F}" type="pres">
      <dgm:prSet presAssocID="{57C2DBBE-03B9-44FA-9624-AD2B42A034CB}" presName="descendantText" presStyleLbl="alignAccFollowNode1" presStyleIdx="0" presStyleCnt="1">
        <dgm:presLayoutVars>
          <dgm:bulletEnabled val="1"/>
        </dgm:presLayoutVars>
      </dgm:prSet>
      <dgm:spPr/>
      <dgm:t>
        <a:bodyPr/>
        <a:lstStyle/>
        <a:p>
          <a:endParaRPr lang="en-US"/>
        </a:p>
      </dgm:t>
    </dgm:pt>
  </dgm:ptLst>
  <dgm:cxnLst>
    <dgm:cxn modelId="{D28968A4-DDFB-4ABA-9E72-6D7F88A7E7E0}" type="presOf" srcId="{AD5F7FF1-1150-4E6E-9C52-A80EC05B8418}" destId="{A903360B-50C7-45C2-8484-30D6882BFD9F}" srcOrd="0" destOrd="0" presId="urn:microsoft.com/office/officeart/2005/8/layout/vList5"/>
    <dgm:cxn modelId="{F59DBF4E-9676-45B6-A7BF-761852B2C4DB}" srcId="{C223CFE4-8C73-49CA-9D09-0A433485A5A8}" destId="{57C2DBBE-03B9-44FA-9624-AD2B42A034CB}" srcOrd="0" destOrd="0" parTransId="{E6F1C614-210D-44C5-A4E4-E33AB9788899}" sibTransId="{4B4D7190-6E61-405C-8852-18A972E45A9B}"/>
    <dgm:cxn modelId="{4A5615C7-CF71-4C0B-B386-A084B3D0F255}" type="presOf" srcId="{C223CFE4-8C73-49CA-9D09-0A433485A5A8}" destId="{E0354AA2-673C-49B6-B079-7E7BBD9FB957}" srcOrd="0" destOrd="0" presId="urn:microsoft.com/office/officeart/2005/8/layout/vList5"/>
    <dgm:cxn modelId="{3CA5B575-4A51-4C6E-877A-61F3CFEBC37E}" srcId="{57C2DBBE-03B9-44FA-9624-AD2B42A034CB}" destId="{AD5F7FF1-1150-4E6E-9C52-A80EC05B8418}" srcOrd="0" destOrd="0" parTransId="{3ECF3F9D-4C3D-4877-89FF-6EF948D4A6FC}" sibTransId="{BA21DD6F-6B30-43AC-8074-F2DA839ED615}"/>
    <dgm:cxn modelId="{D17223F1-9F78-47BF-A73B-CCE216EC0D02}" type="presOf" srcId="{57C2DBBE-03B9-44FA-9624-AD2B42A034CB}" destId="{2DF36E5B-2A78-4986-9D98-F6CE72D9EAF9}" srcOrd="0" destOrd="0" presId="urn:microsoft.com/office/officeart/2005/8/layout/vList5"/>
    <dgm:cxn modelId="{36CE3AE6-A707-4AD8-92A3-FEE82CDC6623}" type="presParOf" srcId="{E0354AA2-673C-49B6-B079-7E7BBD9FB957}" destId="{53036712-0B50-440C-B6C5-379EE7A8E98A}" srcOrd="0" destOrd="0" presId="urn:microsoft.com/office/officeart/2005/8/layout/vList5"/>
    <dgm:cxn modelId="{D4B29ADD-D53C-46C0-A276-80D4F86B248E}" type="presParOf" srcId="{53036712-0B50-440C-B6C5-379EE7A8E98A}" destId="{2DF36E5B-2A78-4986-9D98-F6CE72D9EAF9}" srcOrd="0" destOrd="0" presId="urn:microsoft.com/office/officeart/2005/8/layout/vList5"/>
    <dgm:cxn modelId="{80B6F4F7-5223-43CC-823F-207E261B9FDC}" type="presParOf" srcId="{53036712-0B50-440C-B6C5-379EE7A8E98A}" destId="{A903360B-50C7-45C2-8484-30D6882BFD9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23CFE4-8C73-49CA-9D09-0A433485A5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7C2DBBE-03B9-44FA-9624-AD2B42A034CB}">
      <dgm:prSet custT="1"/>
      <dgm:spPr/>
      <dgm:t>
        <a:bodyPr/>
        <a:lstStyle/>
        <a:p>
          <a:pPr rtl="0"/>
          <a:r>
            <a:rPr lang="en-US" sz="4400" dirty="0" smtClean="0"/>
            <a:t>Properties</a:t>
          </a:r>
          <a:endParaRPr lang="en-US" sz="4400" dirty="0"/>
        </a:p>
      </dgm:t>
    </dgm:pt>
    <dgm:pt modelId="{E6F1C614-210D-44C5-A4E4-E33AB9788899}" type="parTrans" cxnId="{F59DBF4E-9676-45B6-A7BF-761852B2C4DB}">
      <dgm:prSet/>
      <dgm:spPr/>
      <dgm:t>
        <a:bodyPr/>
        <a:lstStyle/>
        <a:p>
          <a:endParaRPr lang="en-US"/>
        </a:p>
      </dgm:t>
    </dgm:pt>
    <dgm:pt modelId="{4B4D7190-6E61-405C-8852-18A972E45A9B}" type="sibTrans" cxnId="{F59DBF4E-9676-45B6-A7BF-761852B2C4DB}">
      <dgm:prSet/>
      <dgm:spPr/>
      <dgm:t>
        <a:bodyPr/>
        <a:lstStyle/>
        <a:p>
          <a:endParaRPr lang="en-US"/>
        </a:p>
      </dgm:t>
    </dgm:pt>
    <dgm:pt modelId="{AD5F7FF1-1150-4E6E-9C52-A80EC05B8418}">
      <dgm:prSet/>
      <dgm:spPr/>
      <dgm:t>
        <a:bodyPr/>
        <a:lstStyle/>
        <a:p>
          <a:pPr rtl="0"/>
          <a:r>
            <a:rPr lang="en-US" dirty="0" smtClean="0"/>
            <a:t>Properties are values about the node or relationship.</a:t>
          </a:r>
          <a:endParaRPr lang="en-US" dirty="0"/>
        </a:p>
      </dgm:t>
    </dgm:pt>
    <dgm:pt modelId="{3ECF3F9D-4C3D-4877-89FF-6EF948D4A6FC}" type="parTrans" cxnId="{3CA5B575-4A51-4C6E-877A-61F3CFEBC37E}">
      <dgm:prSet/>
      <dgm:spPr/>
      <dgm:t>
        <a:bodyPr/>
        <a:lstStyle/>
        <a:p>
          <a:endParaRPr lang="en-US"/>
        </a:p>
      </dgm:t>
    </dgm:pt>
    <dgm:pt modelId="{BA21DD6F-6B30-43AC-8074-F2DA839ED615}" type="sibTrans" cxnId="{3CA5B575-4A51-4C6E-877A-61F3CFEBC37E}">
      <dgm:prSet/>
      <dgm:spPr/>
      <dgm:t>
        <a:bodyPr/>
        <a:lstStyle/>
        <a:p>
          <a:endParaRPr lang="en-US"/>
        </a:p>
      </dgm:t>
    </dgm:pt>
    <dgm:pt modelId="{E0354AA2-673C-49B6-B079-7E7BBD9FB957}" type="pres">
      <dgm:prSet presAssocID="{C223CFE4-8C73-49CA-9D09-0A433485A5A8}" presName="Name0" presStyleCnt="0">
        <dgm:presLayoutVars>
          <dgm:dir/>
          <dgm:animLvl val="lvl"/>
          <dgm:resizeHandles val="exact"/>
        </dgm:presLayoutVars>
      </dgm:prSet>
      <dgm:spPr/>
      <dgm:t>
        <a:bodyPr/>
        <a:lstStyle/>
        <a:p>
          <a:endParaRPr lang="en-US"/>
        </a:p>
      </dgm:t>
    </dgm:pt>
    <dgm:pt modelId="{53036712-0B50-440C-B6C5-379EE7A8E98A}" type="pres">
      <dgm:prSet presAssocID="{57C2DBBE-03B9-44FA-9624-AD2B42A034CB}" presName="linNode" presStyleCnt="0"/>
      <dgm:spPr/>
    </dgm:pt>
    <dgm:pt modelId="{2DF36E5B-2A78-4986-9D98-F6CE72D9EAF9}" type="pres">
      <dgm:prSet presAssocID="{57C2DBBE-03B9-44FA-9624-AD2B42A034CB}" presName="parentText" presStyleLbl="node1" presStyleIdx="0" presStyleCnt="1">
        <dgm:presLayoutVars>
          <dgm:chMax val="1"/>
          <dgm:bulletEnabled val="1"/>
        </dgm:presLayoutVars>
      </dgm:prSet>
      <dgm:spPr/>
      <dgm:t>
        <a:bodyPr/>
        <a:lstStyle/>
        <a:p>
          <a:endParaRPr lang="en-US"/>
        </a:p>
      </dgm:t>
    </dgm:pt>
    <dgm:pt modelId="{A903360B-50C7-45C2-8484-30D6882BFD9F}" type="pres">
      <dgm:prSet presAssocID="{57C2DBBE-03B9-44FA-9624-AD2B42A034CB}" presName="descendantText" presStyleLbl="alignAccFollowNode1" presStyleIdx="0" presStyleCnt="1">
        <dgm:presLayoutVars>
          <dgm:bulletEnabled val="1"/>
        </dgm:presLayoutVars>
      </dgm:prSet>
      <dgm:spPr/>
      <dgm:t>
        <a:bodyPr/>
        <a:lstStyle/>
        <a:p>
          <a:endParaRPr lang="en-US"/>
        </a:p>
      </dgm:t>
    </dgm:pt>
  </dgm:ptLst>
  <dgm:cxnLst>
    <dgm:cxn modelId="{F59DBF4E-9676-45B6-A7BF-761852B2C4DB}" srcId="{C223CFE4-8C73-49CA-9D09-0A433485A5A8}" destId="{57C2DBBE-03B9-44FA-9624-AD2B42A034CB}" srcOrd="0" destOrd="0" parTransId="{E6F1C614-210D-44C5-A4E4-E33AB9788899}" sibTransId="{4B4D7190-6E61-405C-8852-18A972E45A9B}"/>
    <dgm:cxn modelId="{FF6C6985-2869-4EDA-BDA8-C848961F48DA}" type="presOf" srcId="{AD5F7FF1-1150-4E6E-9C52-A80EC05B8418}" destId="{A903360B-50C7-45C2-8484-30D6882BFD9F}" srcOrd="0" destOrd="0" presId="urn:microsoft.com/office/officeart/2005/8/layout/vList5"/>
    <dgm:cxn modelId="{23A20F14-04D6-4378-A5CC-749B33E9CDF7}" type="presOf" srcId="{57C2DBBE-03B9-44FA-9624-AD2B42A034CB}" destId="{2DF36E5B-2A78-4986-9D98-F6CE72D9EAF9}" srcOrd="0" destOrd="0" presId="urn:microsoft.com/office/officeart/2005/8/layout/vList5"/>
    <dgm:cxn modelId="{3CA5B575-4A51-4C6E-877A-61F3CFEBC37E}" srcId="{57C2DBBE-03B9-44FA-9624-AD2B42A034CB}" destId="{AD5F7FF1-1150-4E6E-9C52-A80EC05B8418}" srcOrd="0" destOrd="0" parTransId="{3ECF3F9D-4C3D-4877-89FF-6EF948D4A6FC}" sibTransId="{BA21DD6F-6B30-43AC-8074-F2DA839ED615}"/>
    <dgm:cxn modelId="{09F1E990-0BA2-4425-A121-678DFDBC9064}" type="presOf" srcId="{C223CFE4-8C73-49CA-9D09-0A433485A5A8}" destId="{E0354AA2-673C-49B6-B079-7E7BBD9FB957}" srcOrd="0" destOrd="0" presId="urn:microsoft.com/office/officeart/2005/8/layout/vList5"/>
    <dgm:cxn modelId="{E6203AAA-9A28-4DD7-B258-1AD804704130}" type="presParOf" srcId="{E0354AA2-673C-49B6-B079-7E7BBD9FB957}" destId="{53036712-0B50-440C-B6C5-379EE7A8E98A}" srcOrd="0" destOrd="0" presId="urn:microsoft.com/office/officeart/2005/8/layout/vList5"/>
    <dgm:cxn modelId="{43AB18A2-8280-4272-9053-F9C682CD1360}" type="presParOf" srcId="{53036712-0B50-440C-B6C5-379EE7A8E98A}" destId="{2DF36E5B-2A78-4986-9D98-F6CE72D9EAF9}" srcOrd="0" destOrd="0" presId="urn:microsoft.com/office/officeart/2005/8/layout/vList5"/>
    <dgm:cxn modelId="{94977072-B63B-4297-BE0D-DCE97E5549DC}" type="presParOf" srcId="{53036712-0B50-440C-B6C5-379EE7A8E98A}" destId="{A903360B-50C7-45C2-8484-30D6882BFD9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465099-C160-4C42-B17C-05B660072F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DECB2AD-D95B-48A1-8C89-A4E9387CE577}">
      <dgm:prSet custT="1"/>
      <dgm:spPr/>
      <dgm:t>
        <a:bodyPr/>
        <a:lstStyle/>
        <a:p>
          <a:pPr rtl="0"/>
          <a:r>
            <a:rPr lang="en-US" sz="3600" dirty="0" smtClean="0"/>
            <a:t>What does the graph database offer?</a:t>
          </a:r>
          <a:endParaRPr lang="en-US" sz="3600" dirty="0"/>
        </a:p>
      </dgm:t>
    </dgm:pt>
    <dgm:pt modelId="{8AADEDE3-71E8-444A-B808-32643CF2EAC0}" type="parTrans" cxnId="{0F7FB265-F1CE-4522-A02F-FA9C6D2B2CD4}">
      <dgm:prSet/>
      <dgm:spPr/>
      <dgm:t>
        <a:bodyPr/>
        <a:lstStyle/>
        <a:p>
          <a:endParaRPr lang="en-US"/>
        </a:p>
      </dgm:t>
    </dgm:pt>
    <dgm:pt modelId="{EDB6FF34-BEF4-4A1C-8B38-09C9138E6118}" type="sibTrans" cxnId="{0F7FB265-F1CE-4522-A02F-FA9C6D2B2CD4}">
      <dgm:prSet/>
      <dgm:spPr/>
      <dgm:t>
        <a:bodyPr/>
        <a:lstStyle/>
        <a:p>
          <a:endParaRPr lang="en-US"/>
        </a:p>
      </dgm:t>
    </dgm:pt>
    <dgm:pt modelId="{A40B2577-D8C5-4AAB-8682-B1905B6FF642}">
      <dgm:prSet custT="1"/>
      <dgm:spPr/>
      <dgm:t>
        <a:bodyPr/>
        <a:lstStyle/>
        <a:p>
          <a:pPr rtl="0"/>
          <a:r>
            <a:rPr lang="en-US" sz="3200" smtClean="0"/>
            <a:t>It is an agile modeling approach</a:t>
          </a:r>
          <a:endParaRPr lang="en-US" sz="3200"/>
        </a:p>
      </dgm:t>
    </dgm:pt>
    <dgm:pt modelId="{25B552AD-CE44-4428-97A5-0BA34EEC3A26}" type="parTrans" cxnId="{47024416-26DD-45A0-8D40-E0820BEAE2CC}">
      <dgm:prSet/>
      <dgm:spPr/>
      <dgm:t>
        <a:bodyPr/>
        <a:lstStyle/>
        <a:p>
          <a:endParaRPr lang="en-US"/>
        </a:p>
      </dgm:t>
    </dgm:pt>
    <dgm:pt modelId="{FF7D7A1C-9EE2-414C-9EE0-AAB0DDB0B604}" type="sibTrans" cxnId="{47024416-26DD-45A0-8D40-E0820BEAE2CC}">
      <dgm:prSet/>
      <dgm:spPr/>
      <dgm:t>
        <a:bodyPr/>
        <a:lstStyle/>
        <a:p>
          <a:endParaRPr lang="en-US"/>
        </a:p>
      </dgm:t>
    </dgm:pt>
    <dgm:pt modelId="{4EB52D91-85E3-47D4-92FD-3AEA18672872}">
      <dgm:prSet custT="1"/>
      <dgm:spPr/>
      <dgm:t>
        <a:bodyPr/>
        <a:lstStyle/>
        <a:p>
          <a:pPr rtl="0"/>
          <a:r>
            <a:rPr lang="en-US" sz="3200" dirty="0" smtClean="0"/>
            <a:t>No pre-defined schema</a:t>
          </a:r>
          <a:endParaRPr lang="en-US" sz="3200" dirty="0"/>
        </a:p>
      </dgm:t>
    </dgm:pt>
    <dgm:pt modelId="{00FC1091-071A-41B1-A1B2-3B2CEB81E55A}" type="parTrans" cxnId="{A3FE8E2F-9F69-44D1-B94D-B69C75CC33F8}">
      <dgm:prSet/>
      <dgm:spPr/>
      <dgm:t>
        <a:bodyPr/>
        <a:lstStyle/>
        <a:p>
          <a:endParaRPr lang="en-US"/>
        </a:p>
      </dgm:t>
    </dgm:pt>
    <dgm:pt modelId="{283D53AD-A662-4439-A327-C3799F89FAB1}" type="sibTrans" cxnId="{A3FE8E2F-9F69-44D1-B94D-B69C75CC33F8}">
      <dgm:prSet/>
      <dgm:spPr/>
      <dgm:t>
        <a:bodyPr/>
        <a:lstStyle/>
        <a:p>
          <a:endParaRPr lang="en-US"/>
        </a:p>
      </dgm:t>
    </dgm:pt>
    <dgm:pt modelId="{0466E24E-A3EB-4A34-85C0-5FB7AFFAC842}">
      <dgm:prSet custT="1"/>
      <dgm:spPr/>
      <dgm:t>
        <a:bodyPr/>
        <a:lstStyle/>
        <a:p>
          <a:pPr rtl="0"/>
          <a:r>
            <a:rPr lang="en-US" sz="3200" dirty="0" smtClean="0"/>
            <a:t>General purpose graph data schema</a:t>
          </a:r>
          <a:endParaRPr lang="en-US" sz="3200" dirty="0"/>
        </a:p>
      </dgm:t>
    </dgm:pt>
    <dgm:pt modelId="{5CF9D127-F29E-49D2-8D2B-3C085C2D5903}" type="parTrans" cxnId="{0920B064-B504-4C46-94C7-EC0C185EAAD2}">
      <dgm:prSet/>
      <dgm:spPr/>
      <dgm:t>
        <a:bodyPr/>
        <a:lstStyle/>
        <a:p>
          <a:endParaRPr lang="en-US"/>
        </a:p>
      </dgm:t>
    </dgm:pt>
    <dgm:pt modelId="{1DDEA690-57F6-4020-B5EA-BC86756F3008}" type="sibTrans" cxnId="{0920B064-B504-4C46-94C7-EC0C185EAAD2}">
      <dgm:prSet/>
      <dgm:spPr/>
      <dgm:t>
        <a:bodyPr/>
        <a:lstStyle/>
        <a:p>
          <a:endParaRPr lang="en-US"/>
        </a:p>
      </dgm:t>
    </dgm:pt>
    <dgm:pt modelId="{12616CC8-267B-447C-A40F-17F121572B30}">
      <dgm:prSet custT="1"/>
      <dgm:spPr/>
      <dgm:t>
        <a:bodyPr/>
        <a:lstStyle/>
        <a:p>
          <a:pPr rtl="0"/>
          <a:r>
            <a:rPr lang="en-US" sz="3200" dirty="0" smtClean="0"/>
            <a:t>Easy of use with the Business</a:t>
          </a:r>
          <a:endParaRPr lang="en-US" sz="3200" dirty="0"/>
        </a:p>
      </dgm:t>
    </dgm:pt>
    <dgm:pt modelId="{E8018EEF-358C-4521-80DE-CF0442E39DD2}" type="parTrans" cxnId="{28C6E651-2B74-4205-802A-DA23BE663738}">
      <dgm:prSet/>
      <dgm:spPr/>
      <dgm:t>
        <a:bodyPr/>
        <a:lstStyle/>
        <a:p>
          <a:endParaRPr lang="en-US"/>
        </a:p>
      </dgm:t>
    </dgm:pt>
    <dgm:pt modelId="{EDAE6A1A-A132-4BFC-AACD-3DFB845F8E53}" type="sibTrans" cxnId="{28C6E651-2B74-4205-802A-DA23BE663738}">
      <dgm:prSet/>
      <dgm:spPr/>
      <dgm:t>
        <a:bodyPr/>
        <a:lstStyle/>
        <a:p>
          <a:endParaRPr lang="en-US"/>
        </a:p>
      </dgm:t>
    </dgm:pt>
    <dgm:pt modelId="{CE38DECE-17A1-4635-8CFA-944C5D86FEE6}" type="pres">
      <dgm:prSet presAssocID="{04465099-C160-4C42-B17C-05B660072F42}" presName="Name0" presStyleCnt="0">
        <dgm:presLayoutVars>
          <dgm:dir/>
          <dgm:animLvl val="lvl"/>
          <dgm:resizeHandles val="exact"/>
        </dgm:presLayoutVars>
      </dgm:prSet>
      <dgm:spPr/>
      <dgm:t>
        <a:bodyPr/>
        <a:lstStyle/>
        <a:p>
          <a:endParaRPr lang="en-US"/>
        </a:p>
      </dgm:t>
    </dgm:pt>
    <dgm:pt modelId="{20B01806-A65B-4289-8996-385D1449D697}" type="pres">
      <dgm:prSet presAssocID="{6DECB2AD-D95B-48A1-8C89-A4E9387CE577}" presName="linNode" presStyleCnt="0"/>
      <dgm:spPr/>
    </dgm:pt>
    <dgm:pt modelId="{7D9B83CE-BD6F-4356-856B-F30E5E8149A4}" type="pres">
      <dgm:prSet presAssocID="{6DECB2AD-D95B-48A1-8C89-A4E9387CE577}" presName="parentText" presStyleLbl="node1" presStyleIdx="0" presStyleCnt="1">
        <dgm:presLayoutVars>
          <dgm:chMax val="1"/>
          <dgm:bulletEnabled val="1"/>
        </dgm:presLayoutVars>
      </dgm:prSet>
      <dgm:spPr/>
      <dgm:t>
        <a:bodyPr/>
        <a:lstStyle/>
        <a:p>
          <a:endParaRPr lang="en-US"/>
        </a:p>
      </dgm:t>
    </dgm:pt>
    <dgm:pt modelId="{CBF38D5A-2641-4660-A565-1185CA4DE7EB}" type="pres">
      <dgm:prSet presAssocID="{6DECB2AD-D95B-48A1-8C89-A4E9387CE577}" presName="descendantText" presStyleLbl="alignAccFollowNode1" presStyleIdx="0" presStyleCnt="1">
        <dgm:presLayoutVars>
          <dgm:bulletEnabled val="1"/>
        </dgm:presLayoutVars>
      </dgm:prSet>
      <dgm:spPr/>
      <dgm:t>
        <a:bodyPr/>
        <a:lstStyle/>
        <a:p>
          <a:endParaRPr lang="en-US"/>
        </a:p>
      </dgm:t>
    </dgm:pt>
  </dgm:ptLst>
  <dgm:cxnLst>
    <dgm:cxn modelId="{D07ACF0A-227D-4DB5-AF6C-30D5C7234020}" type="presOf" srcId="{12616CC8-267B-447C-A40F-17F121572B30}" destId="{CBF38D5A-2641-4660-A565-1185CA4DE7EB}" srcOrd="0" destOrd="3" presId="urn:microsoft.com/office/officeart/2005/8/layout/vList5"/>
    <dgm:cxn modelId="{28C6E651-2B74-4205-802A-DA23BE663738}" srcId="{6DECB2AD-D95B-48A1-8C89-A4E9387CE577}" destId="{12616CC8-267B-447C-A40F-17F121572B30}" srcOrd="1" destOrd="0" parTransId="{E8018EEF-358C-4521-80DE-CF0442E39DD2}" sibTransId="{EDAE6A1A-A132-4BFC-AACD-3DFB845F8E53}"/>
    <dgm:cxn modelId="{AD202EDA-DFFC-46C6-9BD5-DD71F5CABDD4}" type="presOf" srcId="{A40B2577-D8C5-4AAB-8682-B1905B6FF642}" destId="{CBF38D5A-2641-4660-A565-1185CA4DE7EB}" srcOrd="0" destOrd="0" presId="urn:microsoft.com/office/officeart/2005/8/layout/vList5"/>
    <dgm:cxn modelId="{581E6649-611C-42BA-B0E1-F005F1C7B213}" type="presOf" srcId="{6DECB2AD-D95B-48A1-8C89-A4E9387CE577}" destId="{7D9B83CE-BD6F-4356-856B-F30E5E8149A4}" srcOrd="0" destOrd="0" presId="urn:microsoft.com/office/officeart/2005/8/layout/vList5"/>
    <dgm:cxn modelId="{A3FE8E2F-9F69-44D1-B94D-B69C75CC33F8}" srcId="{A40B2577-D8C5-4AAB-8682-B1905B6FF642}" destId="{4EB52D91-85E3-47D4-92FD-3AEA18672872}" srcOrd="0" destOrd="0" parTransId="{00FC1091-071A-41B1-A1B2-3B2CEB81E55A}" sibTransId="{283D53AD-A662-4439-A327-C3799F89FAB1}"/>
    <dgm:cxn modelId="{0D9934DE-EBB4-4210-9A03-34B155B231CC}" type="presOf" srcId="{0466E24E-A3EB-4A34-85C0-5FB7AFFAC842}" destId="{CBF38D5A-2641-4660-A565-1185CA4DE7EB}" srcOrd="0" destOrd="2" presId="urn:microsoft.com/office/officeart/2005/8/layout/vList5"/>
    <dgm:cxn modelId="{34D0A039-741F-49AD-931A-95491F140E3A}" type="presOf" srcId="{04465099-C160-4C42-B17C-05B660072F42}" destId="{CE38DECE-17A1-4635-8CFA-944C5D86FEE6}" srcOrd="0" destOrd="0" presId="urn:microsoft.com/office/officeart/2005/8/layout/vList5"/>
    <dgm:cxn modelId="{8D9FAE7C-019A-4DE7-8463-D957380010DE}" type="presOf" srcId="{4EB52D91-85E3-47D4-92FD-3AEA18672872}" destId="{CBF38D5A-2641-4660-A565-1185CA4DE7EB}" srcOrd="0" destOrd="1" presId="urn:microsoft.com/office/officeart/2005/8/layout/vList5"/>
    <dgm:cxn modelId="{0F7FB265-F1CE-4522-A02F-FA9C6D2B2CD4}" srcId="{04465099-C160-4C42-B17C-05B660072F42}" destId="{6DECB2AD-D95B-48A1-8C89-A4E9387CE577}" srcOrd="0" destOrd="0" parTransId="{8AADEDE3-71E8-444A-B808-32643CF2EAC0}" sibTransId="{EDB6FF34-BEF4-4A1C-8B38-09C9138E6118}"/>
    <dgm:cxn modelId="{47024416-26DD-45A0-8D40-E0820BEAE2CC}" srcId="{6DECB2AD-D95B-48A1-8C89-A4E9387CE577}" destId="{A40B2577-D8C5-4AAB-8682-B1905B6FF642}" srcOrd="0" destOrd="0" parTransId="{25B552AD-CE44-4428-97A5-0BA34EEC3A26}" sibTransId="{FF7D7A1C-9EE2-414C-9EE0-AAB0DDB0B604}"/>
    <dgm:cxn modelId="{0920B064-B504-4C46-94C7-EC0C185EAAD2}" srcId="{A40B2577-D8C5-4AAB-8682-B1905B6FF642}" destId="{0466E24E-A3EB-4A34-85C0-5FB7AFFAC842}" srcOrd="1" destOrd="0" parTransId="{5CF9D127-F29E-49D2-8D2B-3C085C2D5903}" sibTransId="{1DDEA690-57F6-4020-B5EA-BC86756F3008}"/>
    <dgm:cxn modelId="{E4EBD124-7BE1-4445-805E-7C74E587114B}" type="presParOf" srcId="{CE38DECE-17A1-4635-8CFA-944C5D86FEE6}" destId="{20B01806-A65B-4289-8996-385D1449D697}" srcOrd="0" destOrd="0" presId="urn:microsoft.com/office/officeart/2005/8/layout/vList5"/>
    <dgm:cxn modelId="{A41A08DF-3CFD-4EA5-BA8D-10426FF7AA97}" type="presParOf" srcId="{20B01806-A65B-4289-8996-385D1449D697}" destId="{7D9B83CE-BD6F-4356-856B-F30E5E8149A4}" srcOrd="0" destOrd="0" presId="urn:microsoft.com/office/officeart/2005/8/layout/vList5"/>
    <dgm:cxn modelId="{23A1E370-380A-4C27-B349-6870A526D432}" type="presParOf" srcId="{20B01806-A65B-4289-8996-385D1449D697}" destId="{CBF38D5A-2641-4660-A565-1185CA4DE7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9886D-13B3-448D-8F9D-9F6E70ECDAB7}">
      <dsp:nvSpPr>
        <dsp:cNvPr id="0" name=""/>
        <dsp:cNvSpPr/>
      </dsp:nvSpPr>
      <dsp:spPr>
        <a:xfrm rot="5400000">
          <a:off x="-571607" y="571607"/>
          <a:ext cx="3810714" cy="2667499"/>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t>Security Use Case</a:t>
          </a:r>
          <a:endParaRPr lang="en-US" sz="3200" kern="1200" dirty="0"/>
        </a:p>
      </dsp:txBody>
      <dsp:txXfrm rot="-5400000">
        <a:off x="1" y="1333750"/>
        <a:ext cx="2667499" cy="1143215"/>
      </dsp:txXfrm>
    </dsp:sp>
    <dsp:sp modelId="{776DB633-F3B3-4D46-A8C1-340DF854F2D0}">
      <dsp:nvSpPr>
        <dsp:cNvPr id="0" name=""/>
        <dsp:cNvSpPr/>
      </dsp:nvSpPr>
      <dsp:spPr>
        <a:xfrm rot="5400000">
          <a:off x="5610075" y="-2942575"/>
          <a:ext cx="2476964" cy="8362115"/>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Users</a:t>
          </a:r>
          <a:endParaRPr lang="en-US" sz="3200" kern="1200" dirty="0"/>
        </a:p>
      </dsp:txBody>
      <dsp:txXfrm rot="-5400000">
        <a:off x="2667500" y="120915"/>
        <a:ext cx="8241200" cy="22351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0AAA5-9771-4F23-B865-9173F3AD3AB5}">
      <dsp:nvSpPr>
        <dsp:cNvPr id="0" name=""/>
        <dsp:cNvSpPr/>
      </dsp:nvSpPr>
      <dsp:spPr>
        <a:xfrm rot="5400000">
          <a:off x="6028817" y="-1690325"/>
          <a:ext cx="2942642" cy="7058953"/>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baseline="30000" dirty="0" smtClean="0"/>
            <a:t>1</a:t>
          </a:r>
          <a:r>
            <a:rPr lang="en-US" sz="3200" kern="1200" dirty="0" smtClean="0"/>
            <a:t>“Ensure that users and administrators see and change only those parts of the organization and the products and services they are entitled to manage.”</a:t>
          </a:r>
          <a:endParaRPr lang="en-US" sz="3200" kern="1200" dirty="0"/>
        </a:p>
      </dsp:txBody>
      <dsp:txXfrm rot="-5400000">
        <a:off x="3970662" y="511478"/>
        <a:ext cx="6915305" cy="2655346"/>
      </dsp:txXfrm>
    </dsp:sp>
    <dsp:sp modelId="{BBA1A34E-81A6-424D-9D73-16E41DB85CD3}">
      <dsp:nvSpPr>
        <dsp:cNvPr id="0" name=""/>
        <dsp:cNvSpPr/>
      </dsp:nvSpPr>
      <dsp:spPr>
        <a:xfrm>
          <a:off x="0" y="0"/>
          <a:ext cx="3970661" cy="367830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Authorization &amp; Access Control</a:t>
          </a:r>
          <a:endParaRPr lang="en-US" sz="4000" kern="1200" dirty="0"/>
        </a:p>
      </dsp:txBody>
      <dsp:txXfrm>
        <a:off x="179560" y="179560"/>
        <a:ext cx="3611541" cy="331918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E45B8FC0-2AC5-4AA4-AE28-2D51DFBB4CCF}" type="datetimeFigureOut">
              <a:rPr lang="en-US" smtClean="0"/>
              <a:t>2/17/2014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1A6A7C9-A95E-462B-9746-884855BAF07B}" type="slidenum">
              <a:rPr lang="en-US" smtClean="0"/>
              <a:t>‹#›</a:t>
            </a:fld>
            <a:endParaRPr lang="en-US"/>
          </a:p>
        </p:txBody>
      </p:sp>
    </p:spTree>
    <p:extLst>
      <p:ext uri="{BB962C8B-B14F-4D97-AF65-F5344CB8AC3E}">
        <p14:creationId xmlns:p14="http://schemas.microsoft.com/office/powerpoint/2010/main" val="4264975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himss.org/files/HIMSSorg/content/files/PrivacySecurity/PIIWhitePaper.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1</a:t>
            </a:fld>
            <a:endParaRPr lang="en-US"/>
          </a:p>
        </p:txBody>
      </p:sp>
    </p:spTree>
    <p:extLst>
      <p:ext uri="{BB962C8B-B14F-4D97-AF65-F5344CB8AC3E}">
        <p14:creationId xmlns:p14="http://schemas.microsoft.com/office/powerpoint/2010/main" val="379698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properties is a key/value</a:t>
            </a:r>
          </a:p>
          <a:p>
            <a:endParaRPr lang="en-US" dirty="0" smtClean="0"/>
          </a:p>
          <a:p>
            <a:r>
              <a:rPr lang="en-US" dirty="0" smtClean="0"/>
              <a:t>Everybody</a:t>
            </a:r>
            <a:r>
              <a:rPr lang="en-US" baseline="0" dirty="0" smtClean="0"/>
              <a:t> gets a property (Nodes/Relationships) Not get but can.</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13</a:t>
            </a:fld>
            <a:endParaRPr lang="en-US"/>
          </a:p>
        </p:txBody>
      </p:sp>
    </p:spTree>
    <p:extLst>
      <p:ext uri="{BB962C8B-B14F-4D97-AF65-F5344CB8AC3E}">
        <p14:creationId xmlns:p14="http://schemas.microsoft.com/office/powerpoint/2010/main" val="42020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graph </a:t>
            </a:r>
            <a:r>
              <a:rPr lang="en-US" dirty="0" err="1" smtClean="0"/>
              <a:t>db</a:t>
            </a:r>
            <a:r>
              <a:rPr lang="en-US" dirty="0" smtClean="0"/>
              <a:t> on the market.</a:t>
            </a:r>
          </a:p>
          <a:p>
            <a:endParaRPr lang="en-US" dirty="0" smtClean="0"/>
          </a:p>
          <a:p>
            <a:r>
              <a:rPr lang="en-US" dirty="0" smtClean="0"/>
              <a:t>Native graph storage and native</a:t>
            </a:r>
            <a:r>
              <a:rPr lang="en-US" baseline="0" dirty="0" smtClean="0"/>
              <a:t> graph processing are neither good nor bad. But simply a trade-off.  The benefit of native graph storage is that is purpose-built for performance and scalability.  Native graph process benefits traversal performance, but at the expense of making some </a:t>
            </a:r>
            <a:r>
              <a:rPr lang="en-US" baseline="0" dirty="0" err="1" smtClean="0"/>
              <a:t>nontraversal</a:t>
            </a:r>
            <a:r>
              <a:rPr lang="en-US" baseline="0" dirty="0" smtClean="0"/>
              <a:t> queries difficult</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16</a:t>
            </a:fld>
            <a:endParaRPr lang="en-US"/>
          </a:p>
        </p:txBody>
      </p:sp>
    </p:spTree>
    <p:extLst>
      <p:ext uri="{BB962C8B-B14F-4D97-AF65-F5344CB8AC3E}">
        <p14:creationId xmlns:p14="http://schemas.microsoft.com/office/powerpoint/2010/main" val="230834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research of the </a:t>
            </a:r>
            <a:r>
              <a:rPr lang="en-US" dirty="0" err="1" smtClean="0"/>
              <a:t>Hypergraph</a:t>
            </a:r>
            <a:r>
              <a:rPr lang="en-US" dirty="0" smtClean="0"/>
              <a:t> is was thrown</a:t>
            </a:r>
            <a:r>
              <a:rPr lang="en-US" baseline="0" dirty="0" smtClean="0"/>
              <a:t> back by some of the perceived “increased complexity” over a property graph.  That perceived “increased complexity” is now seen a possible “increased flexibility”  referring to relationships into nodes.  Granted the increased flexibility for the modelers is an increase in complexity to the business users.  A logical model would be helpful if I deployed a </a:t>
            </a:r>
            <a:r>
              <a:rPr lang="en-US" baseline="0" dirty="0" err="1" smtClean="0"/>
              <a:t>hypergraph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17</a:t>
            </a:fld>
            <a:endParaRPr lang="en-US"/>
          </a:p>
        </p:txBody>
      </p:sp>
    </p:spTree>
    <p:extLst>
      <p:ext uri="{BB962C8B-B14F-4D97-AF65-F5344CB8AC3E}">
        <p14:creationId xmlns:p14="http://schemas.microsoft.com/office/powerpoint/2010/main" val="1904171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requirements</a:t>
            </a:r>
            <a:r>
              <a:rPr lang="en-US" baseline="0" dirty="0" smtClean="0"/>
              <a:t> where fluid.  </a:t>
            </a:r>
          </a:p>
          <a:p>
            <a:r>
              <a:rPr lang="en-US" baseline="0" dirty="0" smtClean="0"/>
              <a:t>No time to formally gather all requirements.  </a:t>
            </a:r>
          </a:p>
          <a:p>
            <a:r>
              <a:rPr lang="en-US" baseline="0" dirty="0" smtClean="0"/>
              <a:t>Multi-phases.</a:t>
            </a:r>
          </a:p>
          <a:p>
            <a:r>
              <a:rPr lang="en-US" baseline="0" dirty="0" smtClean="0"/>
              <a:t>No Pre-defined schema means you could create a single node and put everything as a property.</a:t>
            </a:r>
          </a:p>
          <a:p>
            <a:r>
              <a:rPr lang="en-US" baseline="0" dirty="0" smtClean="0"/>
              <a:t>It is </a:t>
            </a:r>
            <a:r>
              <a:rPr lang="en-US" baseline="0" dirty="0" err="1" smtClean="0"/>
              <a:t>NoSQL</a:t>
            </a:r>
            <a:r>
              <a:rPr lang="en-US" baseline="0" dirty="0" smtClean="0"/>
              <a:t>, but…</a:t>
            </a:r>
          </a:p>
          <a:p>
            <a:r>
              <a:rPr lang="en-US" baseline="0" dirty="0" smtClean="0"/>
              <a:t>This is not the </a:t>
            </a:r>
            <a:r>
              <a:rPr lang="en-US" baseline="0" dirty="0" err="1" smtClean="0"/>
              <a:t>NoSQL</a:t>
            </a:r>
            <a:r>
              <a:rPr lang="en-US" baseline="0" dirty="0" smtClean="0"/>
              <a:t> approach.  </a:t>
            </a:r>
          </a:p>
          <a:p>
            <a:r>
              <a:rPr lang="en-US" baseline="0" dirty="0" smtClean="0"/>
              <a:t>I don’t always use </a:t>
            </a:r>
            <a:r>
              <a:rPr lang="en-US" baseline="0" dirty="0" err="1" smtClean="0"/>
              <a:t>NoSQL</a:t>
            </a:r>
            <a:r>
              <a:rPr lang="en-US" baseline="0" dirty="0" smtClean="0"/>
              <a:t>, but when I do I always use a SQL query.</a:t>
            </a:r>
          </a:p>
          <a:p>
            <a:r>
              <a:rPr lang="en-US" baseline="0" dirty="0" smtClean="0"/>
              <a:t>Think of it as a general purpose data structure.</a:t>
            </a:r>
          </a:p>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19</a:t>
            </a:fld>
            <a:endParaRPr lang="en-US"/>
          </a:p>
        </p:txBody>
      </p:sp>
    </p:spTree>
    <p:extLst>
      <p:ext uri="{BB962C8B-B14F-4D97-AF65-F5344CB8AC3E}">
        <p14:creationId xmlns:p14="http://schemas.microsoft.com/office/powerpoint/2010/main" val="31323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better when multiple joins</a:t>
            </a:r>
          </a:p>
          <a:p>
            <a:endParaRPr lang="en-US" dirty="0" smtClean="0"/>
          </a:p>
          <a:p>
            <a:r>
              <a:rPr lang="en-US" dirty="0" smtClean="0"/>
              <a:t>Performance Queries are</a:t>
            </a:r>
            <a:r>
              <a:rPr lang="en-US" baseline="0" dirty="0" smtClean="0"/>
              <a:t> localized within the graph</a:t>
            </a:r>
          </a:p>
          <a:p>
            <a:endParaRPr lang="en-US" baseline="0" dirty="0" smtClean="0"/>
          </a:p>
          <a:p>
            <a:r>
              <a:rPr lang="en-US" baseline="0" dirty="0" smtClean="0"/>
              <a:t>There are flexibility issues regarding the transition of relationships into nodes</a:t>
            </a:r>
          </a:p>
          <a:p>
            <a:endParaRPr lang="en-US" baseline="0" dirty="0" smtClean="0"/>
          </a:p>
          <a:p>
            <a:r>
              <a:rPr lang="en-US" baseline="0" dirty="0" smtClean="0"/>
              <a:t>Flexibility could be better in </a:t>
            </a:r>
            <a:r>
              <a:rPr lang="en-US" baseline="0" dirty="0" err="1" smtClean="0"/>
              <a:t>hypergraphs</a:t>
            </a:r>
            <a:r>
              <a:rPr lang="en-US" baseline="0" dirty="0" smtClean="0"/>
              <a:t>.</a:t>
            </a:r>
          </a:p>
          <a:p>
            <a:endParaRPr lang="en-US" baseline="0" dirty="0" smtClean="0"/>
          </a:p>
          <a:p>
            <a:r>
              <a:rPr lang="en-US" baseline="0" dirty="0" smtClean="0"/>
              <a:t>Agility can leverage the schema and </a:t>
            </a:r>
            <a:r>
              <a:rPr lang="en-US" baseline="0" dirty="0" err="1" smtClean="0"/>
              <a:t>subgraph</a:t>
            </a:r>
            <a:r>
              <a:rPr lang="en-US" baseline="0" dirty="0" smtClean="0"/>
              <a:t> capabilities, and the API/Query allows for testability.</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20</a:t>
            </a:fld>
            <a:endParaRPr lang="en-US"/>
          </a:p>
        </p:txBody>
      </p:sp>
    </p:spTree>
    <p:extLst>
      <p:ext uri="{BB962C8B-B14F-4D97-AF65-F5344CB8AC3E}">
        <p14:creationId xmlns:p14="http://schemas.microsoft.com/office/powerpoint/2010/main" val="370478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21</a:t>
            </a:fld>
            <a:endParaRPr lang="en-US"/>
          </a:p>
        </p:txBody>
      </p:sp>
    </p:spTree>
    <p:extLst>
      <p:ext uri="{BB962C8B-B14F-4D97-AF65-F5344CB8AC3E}">
        <p14:creationId xmlns:p14="http://schemas.microsoft.com/office/powerpoint/2010/main" val="768661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requirement</a:t>
            </a:r>
            <a:r>
              <a:rPr lang="en-US" baseline="0" dirty="0" smtClean="0"/>
              <a:t> was to find matches. (Relationships)</a:t>
            </a:r>
          </a:p>
          <a:p>
            <a:endParaRPr lang="en-US" baseline="0" dirty="0" smtClean="0"/>
          </a:p>
          <a:p>
            <a:r>
              <a:rPr lang="en-US" baseline="0" dirty="0" smtClean="0"/>
              <a:t>I had people telling me that we would have implemented a </a:t>
            </a:r>
            <a:r>
              <a:rPr lang="en-US" baseline="0" dirty="0" err="1" smtClean="0"/>
              <a:t>NoSQL</a:t>
            </a:r>
            <a:r>
              <a:rPr lang="en-US" baseline="0" dirty="0" smtClean="0"/>
              <a:t> solution.  My first question was what is the benefit.  Answer, there is no schema… we can just load the data.  Ok. First hurdle is over.  Then what?  Then we define the schema.  (At some point we have to do work)</a:t>
            </a:r>
          </a:p>
          <a:p>
            <a:endParaRPr lang="en-US" baseline="0" dirty="0" smtClean="0"/>
          </a:p>
          <a:p>
            <a:r>
              <a:rPr lang="en-US" baseline="0" dirty="0" smtClean="0"/>
              <a:t>I did not have to worry about the app development.  I did however try to be a good data steward.</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23</a:t>
            </a:fld>
            <a:endParaRPr lang="en-US"/>
          </a:p>
        </p:txBody>
      </p:sp>
    </p:spTree>
    <p:extLst>
      <p:ext uri="{BB962C8B-B14F-4D97-AF65-F5344CB8AC3E}">
        <p14:creationId xmlns:p14="http://schemas.microsoft.com/office/powerpoint/2010/main" val="175600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24</a:t>
            </a:fld>
            <a:endParaRPr lang="en-US"/>
          </a:p>
        </p:txBody>
      </p:sp>
    </p:spTree>
    <p:extLst>
      <p:ext uri="{BB962C8B-B14F-4D97-AF65-F5344CB8AC3E}">
        <p14:creationId xmlns:p14="http://schemas.microsoft.com/office/powerpoint/2010/main" val="3856582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still thinking CRUD</a:t>
            </a:r>
          </a:p>
          <a:p>
            <a:endParaRPr lang="en-US" dirty="0" smtClean="0"/>
          </a:p>
          <a:p>
            <a:r>
              <a:rPr lang="en-US" dirty="0" smtClean="0"/>
              <a:t>I’m actually thinking</a:t>
            </a:r>
            <a:r>
              <a:rPr lang="en-US" baseline="0" dirty="0" smtClean="0"/>
              <a:t> that NORMA is the perfect modeling tool for graph databases.</a:t>
            </a:r>
          </a:p>
          <a:p>
            <a:endParaRPr lang="en-US" baseline="0" dirty="0" smtClean="0"/>
          </a:p>
          <a:p>
            <a:r>
              <a:rPr lang="en-US" baseline="0" dirty="0" smtClean="0"/>
              <a:t>It has been 2 years since my last NORMA model, but the entire time I was working with the graph I was thinking </a:t>
            </a:r>
            <a:r>
              <a:rPr lang="en-US" baseline="0" dirty="0" err="1" smtClean="0"/>
              <a:t>interms</a:t>
            </a:r>
            <a:r>
              <a:rPr lang="en-US" baseline="0" dirty="0" smtClean="0"/>
              <a:t> of the NORMA data modeling techniques.</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26</a:t>
            </a:fld>
            <a:endParaRPr lang="en-US"/>
          </a:p>
        </p:txBody>
      </p:sp>
    </p:spTree>
    <p:extLst>
      <p:ext uri="{BB962C8B-B14F-4D97-AF65-F5344CB8AC3E}">
        <p14:creationId xmlns:p14="http://schemas.microsoft.com/office/powerpoint/2010/main" val="212335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27</a:t>
            </a:fld>
            <a:endParaRPr lang="en-US"/>
          </a:p>
        </p:txBody>
      </p:sp>
    </p:spTree>
    <p:extLst>
      <p:ext uri="{BB962C8B-B14F-4D97-AF65-F5344CB8AC3E}">
        <p14:creationId xmlns:p14="http://schemas.microsoft.com/office/powerpoint/2010/main" val="60933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2</a:t>
            </a:fld>
            <a:endParaRPr lang="en-US"/>
          </a:p>
        </p:txBody>
      </p:sp>
    </p:spTree>
    <p:extLst>
      <p:ext uri="{BB962C8B-B14F-4D97-AF65-F5344CB8AC3E}">
        <p14:creationId xmlns:p14="http://schemas.microsoft.com/office/powerpoint/2010/main" val="3331257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gold star.</a:t>
            </a:r>
            <a:r>
              <a:rPr lang="en-US" baseline="0" dirty="0" smtClean="0"/>
              <a:t>  If you wanted to print some slide, then I identified the 4 slides you will most likely want.</a:t>
            </a:r>
          </a:p>
          <a:p>
            <a:endParaRPr lang="en-US" baseline="0" dirty="0" smtClean="0"/>
          </a:p>
          <a:p>
            <a:r>
              <a:rPr lang="en-US" baseline="0" dirty="0" smtClean="0"/>
              <a:t>1</a:t>
            </a:r>
            <a:r>
              <a:rPr lang="en-US" baseline="30000" dirty="0" smtClean="0"/>
              <a:t>st</a:t>
            </a:r>
            <a:r>
              <a:rPr lang="en-US" baseline="0" dirty="0" smtClean="0"/>
              <a:t> star is the Rules</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28</a:t>
            </a:fld>
            <a:endParaRPr lang="en-US"/>
          </a:p>
        </p:txBody>
      </p:sp>
    </p:spTree>
    <p:extLst>
      <p:ext uri="{BB962C8B-B14F-4D97-AF65-F5344CB8AC3E}">
        <p14:creationId xmlns:p14="http://schemas.microsoft.com/office/powerpoint/2010/main" val="3275046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a:t>
            </a:r>
            <a:r>
              <a:rPr lang="en-US" baseline="0" dirty="0" smtClean="0"/>
              <a:t> on the path” sign, or walk on the s</a:t>
            </a:r>
            <a:r>
              <a:rPr lang="en-US" dirty="0" smtClean="0"/>
              <a:t>tepping stones.</a:t>
            </a:r>
          </a:p>
          <a:p>
            <a:endParaRPr lang="en-US" dirty="0" smtClean="0"/>
          </a:p>
          <a:p>
            <a:r>
              <a:rPr lang="en-US" dirty="0" smtClean="0"/>
              <a:t>“Walk through the network”</a:t>
            </a:r>
          </a:p>
          <a:p>
            <a:endParaRPr lang="en-US" dirty="0" smtClean="0"/>
          </a:p>
          <a:p>
            <a:r>
              <a:rPr lang="en-US" dirty="0" smtClean="0"/>
              <a:t>Traversal</a:t>
            </a:r>
          </a:p>
          <a:p>
            <a:endParaRPr lang="en-US" dirty="0" smtClean="0"/>
          </a:p>
          <a:p>
            <a:r>
              <a:rPr lang="en-US" dirty="0" smtClean="0"/>
              <a:t>Any familiar with the hierarchical</a:t>
            </a:r>
            <a:r>
              <a:rPr lang="en-US" baseline="0" dirty="0" smtClean="0"/>
              <a:t> data type?  Very similar.</a:t>
            </a:r>
          </a:p>
          <a:p>
            <a:r>
              <a:rPr lang="en-US" baseline="0" dirty="0" smtClean="0"/>
              <a:t>Accidentally created a graph database with the hierarchical data type.</a:t>
            </a:r>
          </a:p>
          <a:p>
            <a:endParaRPr lang="en-US" baseline="0" dirty="0" smtClean="0"/>
          </a:p>
          <a:p>
            <a:r>
              <a:rPr lang="en-US" baseline="0" dirty="0" smtClean="0"/>
              <a:t>A pattern of nodes/relationships…  Think clickstream analysis or Action/Result</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29</a:t>
            </a:fld>
            <a:endParaRPr lang="en-US"/>
          </a:p>
        </p:txBody>
      </p:sp>
    </p:spTree>
    <p:extLst>
      <p:ext uri="{BB962C8B-B14F-4D97-AF65-F5344CB8AC3E}">
        <p14:creationId xmlns:p14="http://schemas.microsoft.com/office/powerpoint/2010/main" val="3136423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result can be a node/relationship</a:t>
            </a:r>
            <a:endParaRPr lang="en-US" dirty="0" smtClean="0"/>
          </a:p>
          <a:p>
            <a:r>
              <a:rPr lang="en-US" dirty="0" smtClean="0"/>
              <a:t>Set</a:t>
            </a:r>
            <a:r>
              <a:rPr lang="en-US" baseline="0" dirty="0" smtClean="0"/>
              <a:t>: Query just the green</a:t>
            </a:r>
          </a:p>
          <a:p>
            <a:r>
              <a:rPr lang="en-US" baseline="0" dirty="0" smtClean="0"/>
              <a:t>Path: Query starting at purple find the path to Orange</a:t>
            </a:r>
          </a:p>
          <a:p>
            <a:r>
              <a:rPr lang="en-US" baseline="0" dirty="0" smtClean="0"/>
              <a:t>Pattern: Query green-blue combo.</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30</a:t>
            </a:fld>
            <a:endParaRPr lang="en-US"/>
          </a:p>
        </p:txBody>
      </p:sp>
    </p:spTree>
    <p:extLst>
      <p:ext uri="{BB962C8B-B14F-4D97-AF65-F5344CB8AC3E}">
        <p14:creationId xmlns:p14="http://schemas.microsoft.com/office/powerpoint/2010/main" val="286622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31</a:t>
            </a:fld>
            <a:endParaRPr lang="en-US"/>
          </a:p>
        </p:txBody>
      </p:sp>
    </p:spTree>
    <p:extLst>
      <p:ext uri="{BB962C8B-B14F-4D97-AF65-F5344CB8AC3E}">
        <p14:creationId xmlns:p14="http://schemas.microsoft.com/office/powerpoint/2010/main" val="236128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Adjacency: every node has a direct pointer to its adjacent elements and no index lookups are necessary.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33</a:t>
            </a:fld>
            <a:endParaRPr lang="en-US"/>
          </a:p>
        </p:txBody>
      </p:sp>
    </p:spTree>
    <p:extLst>
      <p:ext uri="{BB962C8B-B14F-4D97-AF65-F5344CB8AC3E}">
        <p14:creationId xmlns:p14="http://schemas.microsoft.com/office/powerpoint/2010/main" val="2190046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34</a:t>
            </a:fld>
            <a:endParaRPr lang="en-US"/>
          </a:p>
        </p:txBody>
      </p:sp>
    </p:spTree>
    <p:extLst>
      <p:ext uri="{BB962C8B-B14F-4D97-AF65-F5344CB8AC3E}">
        <p14:creationId xmlns:p14="http://schemas.microsoft.com/office/powerpoint/2010/main" val="3187223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35</a:t>
            </a:fld>
            <a:endParaRPr lang="en-US"/>
          </a:p>
        </p:txBody>
      </p:sp>
    </p:spTree>
    <p:extLst>
      <p:ext uri="{BB962C8B-B14F-4D97-AF65-F5344CB8AC3E}">
        <p14:creationId xmlns:p14="http://schemas.microsoft.com/office/powerpoint/2010/main" val="1328892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common attributes that achieve high positive match rates across</a:t>
            </a:r>
            <a:r>
              <a:rPr lang="en-US" baseline="0" dirty="0" smtClean="0"/>
              <a:t> disparate systems.  The attributes may include common fields such as name, date of birth, address, sex, cell, emergency contact, insurer, etc…</a:t>
            </a:r>
          </a:p>
          <a:p>
            <a:endParaRPr lang="en-US" baseline="0" dirty="0" smtClean="0"/>
          </a:p>
          <a:p>
            <a:r>
              <a:rPr lang="en-US" baseline="0" dirty="0" smtClean="0"/>
              <a:t>Define processing and best practices that are the most effective to support high positive patient matching rates utilizing these attributes.</a:t>
            </a:r>
          </a:p>
          <a:p>
            <a:endParaRPr lang="en-US" dirty="0" smtClean="0"/>
          </a:p>
          <a:p>
            <a:r>
              <a:rPr lang="en-US" dirty="0" smtClean="0"/>
              <a:t>HIMSS also issued a 2009 white paper titled:  </a:t>
            </a:r>
            <a:r>
              <a:rPr lang="en-US" dirty="0" smtClean="0">
                <a:hlinkClick r:id="rId3"/>
              </a:rPr>
              <a:t>Patient Identity Integrity; A White Paper by the HIMSS Patient Identity Integrity Work Group. </a:t>
            </a:r>
            <a:r>
              <a:rPr lang="en-US" dirty="0" smtClean="0"/>
              <a:t> Between 8 and 14 percent of electronic health records have patient identity errors, according to a 2008 RAND Corporation study of the issue.  These errors are a major patient safety issue and cost driver.  Misidentifying patients, incomplete records, multiple records for the same patient, more than one patients’ information in the same record, false negative and false positive identifications are safety and quality of care issues and totally unacceptable.  Additionally, healthcare organizations, payers, and the government spend millions of dollars annually correcting these errors. </a:t>
            </a:r>
          </a:p>
          <a:p>
            <a:endParaRPr lang="en-US" dirty="0" smtClean="0"/>
          </a:p>
          <a:p>
            <a:r>
              <a:rPr lang="en-US" dirty="0" smtClean="0"/>
              <a:t>DQS,</a:t>
            </a:r>
            <a:r>
              <a:rPr lang="en-US" baseline="0" dirty="0" smtClean="0"/>
              <a:t> MDS solutions</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36</a:t>
            </a:fld>
            <a:endParaRPr lang="en-US"/>
          </a:p>
        </p:txBody>
      </p:sp>
    </p:spTree>
    <p:extLst>
      <p:ext uri="{BB962C8B-B14F-4D97-AF65-F5344CB8AC3E}">
        <p14:creationId xmlns:p14="http://schemas.microsoft.com/office/powerpoint/2010/main" val="3660634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DQS (Correct, Corrected, Suggested,</a:t>
            </a:r>
            <a:r>
              <a:rPr lang="en-US" baseline="0" dirty="0" smtClean="0"/>
              <a:t> New, Invalid)  in-graph indices</a:t>
            </a:r>
            <a:endParaRPr lang="en-US" dirty="0" smtClean="0"/>
          </a:p>
          <a:p>
            <a:r>
              <a:rPr lang="en-US" dirty="0" smtClean="0"/>
              <a:t>MDM lookup</a:t>
            </a:r>
            <a:r>
              <a:rPr lang="en-US" baseline="0" dirty="0" smtClean="0"/>
              <a:t> (Match, No Match, Overmatch)</a:t>
            </a:r>
            <a:endParaRPr lang="en-US" dirty="0" smtClean="0"/>
          </a:p>
        </p:txBody>
      </p:sp>
      <p:sp>
        <p:nvSpPr>
          <p:cNvPr id="4" name="Slide Number Placeholder 3"/>
          <p:cNvSpPr>
            <a:spLocks noGrp="1"/>
          </p:cNvSpPr>
          <p:nvPr>
            <p:ph type="sldNum" sz="quarter" idx="10"/>
          </p:nvPr>
        </p:nvSpPr>
        <p:spPr/>
        <p:txBody>
          <a:bodyPr/>
          <a:lstStyle/>
          <a:p>
            <a:fld id="{41A6A7C9-A95E-462B-9746-884855BAF07B}" type="slidenum">
              <a:rPr lang="en-US" smtClean="0"/>
              <a:t>37</a:t>
            </a:fld>
            <a:endParaRPr lang="en-US"/>
          </a:p>
        </p:txBody>
      </p:sp>
    </p:spTree>
    <p:extLst>
      <p:ext uri="{BB962C8B-B14F-4D97-AF65-F5344CB8AC3E}">
        <p14:creationId xmlns:p14="http://schemas.microsoft.com/office/powerpoint/2010/main" val="3442300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that I have to be</a:t>
            </a:r>
            <a:r>
              <a:rPr lang="en-US" baseline="0" dirty="0" smtClean="0"/>
              <a:t> able to send back the original information to the originator.</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38</a:t>
            </a:fld>
            <a:endParaRPr lang="en-US"/>
          </a:p>
        </p:txBody>
      </p:sp>
    </p:spTree>
    <p:extLst>
      <p:ext uri="{BB962C8B-B14F-4D97-AF65-F5344CB8AC3E}">
        <p14:creationId xmlns:p14="http://schemas.microsoft.com/office/powerpoint/2010/main" val="19423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4</a:t>
            </a:fld>
            <a:endParaRPr lang="en-US"/>
          </a:p>
        </p:txBody>
      </p:sp>
    </p:spTree>
    <p:extLst>
      <p:ext uri="{BB962C8B-B14F-4D97-AF65-F5344CB8AC3E}">
        <p14:creationId xmlns:p14="http://schemas.microsoft.com/office/powerpoint/2010/main" val="2158730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node are created alphabeticall</a:t>
            </a:r>
            <a:r>
              <a:rPr lang="en-US" baseline="0" dirty="0" smtClean="0"/>
              <a:t>y.  Which means I created a standard naming conventions. (At least internally)</a:t>
            </a:r>
          </a:p>
          <a:p>
            <a:endParaRPr lang="en-US" baseline="0" dirty="0" smtClean="0"/>
          </a:p>
          <a:p>
            <a:r>
              <a:rPr lang="en-US" baseline="0" dirty="0" err="1" smtClean="0"/>
              <a:t>Linkedin</a:t>
            </a:r>
            <a:r>
              <a:rPr lang="en-US" baseline="0" dirty="0" smtClean="0"/>
              <a:t> Social Graph + Match.com Dating Graph = Patient Identity Graph</a:t>
            </a:r>
          </a:p>
        </p:txBody>
      </p:sp>
      <p:sp>
        <p:nvSpPr>
          <p:cNvPr id="4" name="Slide Number Placeholder 3"/>
          <p:cNvSpPr>
            <a:spLocks noGrp="1"/>
          </p:cNvSpPr>
          <p:nvPr>
            <p:ph type="sldNum" sz="quarter" idx="10"/>
          </p:nvPr>
        </p:nvSpPr>
        <p:spPr/>
        <p:txBody>
          <a:bodyPr/>
          <a:lstStyle/>
          <a:p>
            <a:fld id="{41A6A7C9-A95E-462B-9746-884855BAF07B}" type="slidenum">
              <a:rPr lang="en-US" smtClean="0"/>
              <a:t>39</a:t>
            </a:fld>
            <a:endParaRPr lang="en-US"/>
          </a:p>
        </p:txBody>
      </p:sp>
    </p:spTree>
    <p:extLst>
      <p:ext uri="{BB962C8B-B14F-4D97-AF65-F5344CB8AC3E}">
        <p14:creationId xmlns:p14="http://schemas.microsoft.com/office/powerpoint/2010/main" val="1146589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40</a:t>
            </a:fld>
            <a:endParaRPr lang="en-US"/>
          </a:p>
        </p:txBody>
      </p:sp>
    </p:spTree>
    <p:extLst>
      <p:ext uri="{BB962C8B-B14F-4D97-AF65-F5344CB8AC3E}">
        <p14:creationId xmlns:p14="http://schemas.microsoft.com/office/powerpoint/2010/main" val="1147257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baseline="0" dirty="0" smtClean="0"/>
              <a:t> Rules, 2</a:t>
            </a:r>
            <a:r>
              <a:rPr lang="en-US" baseline="30000" dirty="0" smtClean="0"/>
              <a:t>nd</a:t>
            </a:r>
            <a:r>
              <a:rPr lang="en-US" baseline="0" dirty="0" smtClean="0"/>
              <a:t> Guidelines</a:t>
            </a:r>
            <a:endParaRPr lang="en-US" dirty="0" smtClean="0"/>
          </a:p>
          <a:p>
            <a:endParaRPr lang="en-US" dirty="0" smtClean="0"/>
          </a:p>
          <a:p>
            <a:r>
              <a:rPr lang="en-US" dirty="0" smtClean="0"/>
              <a:t>I searched for Graph Modeling Rules.  I found zero.  No big deal after</a:t>
            </a:r>
            <a:r>
              <a:rPr lang="en-US" baseline="0" dirty="0" smtClean="0"/>
              <a:t> all it’s fairly new.  Then I found “The Rule” during my research.  “The Rule” almost made me drop any consideration I had for implementing a graph database.  I will show you what I consider the primary rule, and then I will tell you what “The Rule” is.  As Graph Modeling matures I’m sure they will remove “The Rule” in future documentation.</a:t>
            </a:r>
          </a:p>
          <a:p>
            <a:endParaRPr lang="en-US" baseline="0" dirty="0" smtClean="0"/>
          </a:p>
          <a:p>
            <a:r>
              <a:rPr lang="en-US" baseline="0" dirty="0" smtClean="0"/>
              <a:t>Don’t go overboard with redundancy.  If you find that you are apply redundancy to solve the majority of design issues then I would re-evaluate.</a:t>
            </a:r>
          </a:p>
          <a:p>
            <a:endParaRPr lang="en-US" baseline="0" dirty="0" smtClean="0"/>
          </a:p>
          <a:p>
            <a:r>
              <a:rPr lang="en-US" baseline="0" dirty="0" smtClean="0"/>
              <a:t>In-graph indices:  In stead of creating a property on a node… That property would become a node, and create relationships</a:t>
            </a:r>
          </a:p>
          <a:p>
            <a:endParaRPr lang="en-US" baseline="0" dirty="0" smtClean="0"/>
          </a:p>
          <a:p>
            <a:r>
              <a:rPr lang="en-US" baseline="0" dirty="0" smtClean="0"/>
              <a:t>Looking through these rules you will see that it is not for lists.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Database extensions: New logic over old portion of the schema.</a:t>
            </a:r>
          </a:p>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42</a:t>
            </a:fld>
            <a:endParaRPr lang="en-US"/>
          </a:p>
        </p:txBody>
      </p:sp>
    </p:spTree>
    <p:extLst>
      <p:ext uri="{BB962C8B-B14F-4D97-AF65-F5344CB8AC3E}">
        <p14:creationId xmlns:p14="http://schemas.microsoft.com/office/powerpoint/2010/main" val="1336999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baseline="0" dirty="0" smtClean="0"/>
              <a:t> Rules, 2</a:t>
            </a:r>
            <a:r>
              <a:rPr lang="en-US" baseline="30000" dirty="0" smtClean="0"/>
              <a:t>nd</a:t>
            </a:r>
            <a:r>
              <a:rPr lang="en-US" baseline="0" dirty="0" smtClean="0"/>
              <a:t> Guidelines, 3</a:t>
            </a:r>
            <a:r>
              <a:rPr lang="en-US" baseline="30000" dirty="0" smtClean="0"/>
              <a:t>rd</a:t>
            </a:r>
            <a:r>
              <a:rPr lang="en-US" baseline="0" dirty="0" smtClean="0"/>
              <a:t> Gotchas</a:t>
            </a:r>
            <a:endParaRPr lang="en-US" dirty="0" smtClean="0"/>
          </a:p>
          <a:p>
            <a:endParaRPr lang="en-US" dirty="0" smtClean="0"/>
          </a:p>
          <a:p>
            <a:r>
              <a:rPr lang="en-US" dirty="0" smtClean="0"/>
              <a:t>If</a:t>
            </a:r>
            <a:r>
              <a:rPr lang="en-US" baseline="0" dirty="0" smtClean="0"/>
              <a:t> you need to connect something modeled as a relationship to more than two other entities, then you have to refactor the entity inside the relationship out into a separate node.  This a break change to the data model.  Changes to queries and applications will be needed.1</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43</a:t>
            </a:fld>
            <a:endParaRPr lang="en-US"/>
          </a:p>
        </p:txBody>
      </p:sp>
    </p:spTree>
    <p:extLst>
      <p:ext uri="{BB962C8B-B14F-4D97-AF65-F5344CB8AC3E}">
        <p14:creationId xmlns:p14="http://schemas.microsoft.com/office/powerpoint/2010/main" val="2145249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Dogs and cats living together… mass hysteria</a:t>
            </a:r>
          </a:p>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45</a:t>
            </a:fld>
            <a:endParaRPr lang="en-US"/>
          </a:p>
        </p:txBody>
      </p:sp>
    </p:spTree>
    <p:extLst>
      <p:ext uri="{BB962C8B-B14F-4D97-AF65-F5344CB8AC3E}">
        <p14:creationId xmlns:p14="http://schemas.microsoft.com/office/powerpoint/2010/main" val="3003922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baseline="0" dirty="0" smtClean="0"/>
              <a:t> Rules, 2</a:t>
            </a:r>
            <a:r>
              <a:rPr lang="en-US" baseline="30000" dirty="0" smtClean="0"/>
              <a:t>nd</a:t>
            </a:r>
            <a:r>
              <a:rPr lang="en-US" baseline="0" dirty="0" smtClean="0"/>
              <a:t> Guidelines, 3</a:t>
            </a:r>
            <a:r>
              <a:rPr lang="en-US" baseline="30000" dirty="0" smtClean="0"/>
              <a:t>rd</a:t>
            </a:r>
            <a:r>
              <a:rPr lang="en-US" baseline="0" dirty="0" smtClean="0"/>
              <a:t> Gotchas, 4</a:t>
            </a:r>
            <a:r>
              <a:rPr lang="en-US" baseline="30000" dirty="0" smtClean="0"/>
              <a:t>th</a:t>
            </a:r>
            <a:r>
              <a:rPr lang="en-US" baseline="0" dirty="0" smtClean="0"/>
              <a:t> Patterns</a:t>
            </a:r>
            <a:endParaRPr lang="en-US" dirty="0" smtClean="0"/>
          </a:p>
          <a:p>
            <a:endParaRPr lang="en-US" dirty="0" smtClean="0"/>
          </a:p>
          <a:p>
            <a:r>
              <a:rPr lang="en-US" dirty="0" smtClean="0"/>
              <a:t>This is so easy!  (My seamless moment)</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46</a:t>
            </a:fld>
            <a:endParaRPr lang="en-US"/>
          </a:p>
        </p:txBody>
      </p:sp>
    </p:spTree>
    <p:extLst>
      <p:ext uri="{BB962C8B-B14F-4D97-AF65-F5344CB8AC3E}">
        <p14:creationId xmlns:p14="http://schemas.microsoft.com/office/powerpoint/2010/main" val="2837067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there a pattern</a:t>
            </a:r>
            <a:r>
              <a:rPr lang="en-US" baseline="0" dirty="0" smtClean="0"/>
              <a:t> of lists that results in more medals?</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48</a:t>
            </a:fld>
            <a:endParaRPr lang="en-US"/>
          </a:p>
        </p:txBody>
      </p:sp>
    </p:spTree>
    <p:extLst>
      <p:ext uri="{BB962C8B-B14F-4D97-AF65-F5344CB8AC3E}">
        <p14:creationId xmlns:p14="http://schemas.microsoft.com/office/powerpoint/2010/main" val="1072370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remove large portions</a:t>
            </a:r>
            <a:r>
              <a:rPr lang="en-US" baseline="0" dirty="0" smtClean="0"/>
              <a:t> of the graph by following a single relationship path.</a:t>
            </a:r>
          </a:p>
          <a:p>
            <a:endParaRPr lang="en-US" baseline="0" dirty="0" smtClean="0"/>
          </a:p>
          <a:p>
            <a:r>
              <a:rPr lang="en-US" baseline="0" dirty="0" smtClean="0"/>
              <a:t>You can also take advantage of the cache and hold section of the tree in memory.</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51</a:t>
            </a:fld>
            <a:endParaRPr lang="en-US"/>
          </a:p>
        </p:txBody>
      </p:sp>
    </p:spTree>
    <p:extLst>
      <p:ext uri="{BB962C8B-B14F-4D97-AF65-F5344CB8AC3E}">
        <p14:creationId xmlns:p14="http://schemas.microsoft.com/office/powerpoint/2010/main" val="2219245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remove large portions</a:t>
            </a:r>
            <a:r>
              <a:rPr lang="en-US" baseline="0" dirty="0" smtClean="0"/>
              <a:t> of the graph by following a single relationship path.</a:t>
            </a:r>
          </a:p>
          <a:p>
            <a:endParaRPr lang="en-US" baseline="0" dirty="0" smtClean="0"/>
          </a:p>
          <a:p>
            <a:r>
              <a:rPr lang="en-US" baseline="0" dirty="0" smtClean="0"/>
              <a:t>You can also take advantage of the cache and hold section of the tree in memory.</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52</a:t>
            </a:fld>
            <a:endParaRPr lang="en-US"/>
          </a:p>
        </p:txBody>
      </p:sp>
    </p:spTree>
    <p:extLst>
      <p:ext uri="{BB962C8B-B14F-4D97-AF65-F5344CB8AC3E}">
        <p14:creationId xmlns:p14="http://schemas.microsoft.com/office/powerpoint/2010/main" val="1484013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53</a:t>
            </a:fld>
            <a:endParaRPr lang="en-US"/>
          </a:p>
        </p:txBody>
      </p:sp>
    </p:spTree>
    <p:extLst>
      <p:ext uri="{BB962C8B-B14F-4D97-AF65-F5344CB8AC3E}">
        <p14:creationId xmlns:p14="http://schemas.microsoft.com/office/powerpoint/2010/main" val="177361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A7C9-A95E-462B-9746-884855BAF07B}" type="slidenum">
              <a:rPr lang="en-US" smtClean="0"/>
              <a:t>5</a:t>
            </a:fld>
            <a:endParaRPr lang="en-US"/>
          </a:p>
        </p:txBody>
      </p:sp>
    </p:spTree>
    <p:extLst>
      <p:ext uri="{BB962C8B-B14F-4D97-AF65-F5344CB8AC3E}">
        <p14:creationId xmlns:p14="http://schemas.microsoft.com/office/powerpoint/2010/main" val="4129015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Trade-offs between using fine-grained relationship</a:t>
            </a:r>
            <a:r>
              <a:rPr lang="en-US" baseline="0" dirty="0" smtClean="0"/>
              <a:t> </a:t>
            </a:r>
            <a:r>
              <a:rPr lang="en-US" baseline="0" dirty="0" err="1" smtClean="0"/>
              <a:t>lables</a:t>
            </a:r>
            <a:r>
              <a:rPr lang="en-US" baseline="0" dirty="0" smtClean="0"/>
              <a:t> versus generic relationships qualified with properties.  DELIVERY_ADDRESS, HOME_ADDRESS, etc. versus ADDRESS [type: ‘</a:t>
            </a:r>
            <a:r>
              <a:rPr lang="en-US" baseline="0" dirty="0" err="1" smtClean="0"/>
              <a:t>delivery’,’home</a:t>
            </a:r>
            <a:r>
              <a:rPr lang="en-US" baseline="0" dirty="0" smtClean="0"/>
              <a:t>’]1</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55</a:t>
            </a:fld>
            <a:endParaRPr lang="en-US"/>
          </a:p>
        </p:txBody>
      </p:sp>
    </p:spTree>
    <p:extLst>
      <p:ext uri="{BB962C8B-B14F-4D97-AF65-F5344CB8AC3E}">
        <p14:creationId xmlns:p14="http://schemas.microsoft.com/office/powerpoint/2010/main" val="1526125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is in relationship to the result size,</a:t>
            </a:r>
            <a:r>
              <a:rPr lang="en-US" baseline="0" dirty="0" smtClean="0"/>
              <a:t> and not the as dependent on the database size.</a:t>
            </a:r>
          </a:p>
          <a:p>
            <a:endParaRPr lang="en-US" baseline="0" dirty="0" smtClean="0"/>
          </a:p>
          <a:p>
            <a:r>
              <a:rPr lang="en-US" baseline="0" dirty="0" smtClean="0"/>
              <a:t>Adjacency: every node has a direct pointer to its adjacent elements and no index lookups are necessary.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58</a:t>
            </a:fld>
            <a:endParaRPr lang="en-US"/>
          </a:p>
        </p:txBody>
      </p:sp>
    </p:spTree>
    <p:extLst>
      <p:ext uri="{BB962C8B-B14F-4D97-AF65-F5344CB8AC3E}">
        <p14:creationId xmlns:p14="http://schemas.microsoft.com/office/powerpoint/2010/main" val="3643066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Semi-trucks:</a:t>
            </a:r>
            <a:r>
              <a:rPr lang="en-US" baseline="0" dirty="0" smtClean="0"/>
              <a:t>  Live expectancy is 7 years.</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61</a:t>
            </a:fld>
            <a:endParaRPr lang="en-US"/>
          </a:p>
        </p:txBody>
      </p:sp>
    </p:spTree>
    <p:extLst>
      <p:ext uri="{BB962C8B-B14F-4D97-AF65-F5344CB8AC3E}">
        <p14:creationId xmlns:p14="http://schemas.microsoft.com/office/powerpoint/2010/main" val="1190763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in shipper</a:t>
            </a:r>
            <a:r>
              <a:rPr lang="en-US" baseline="0" dirty="0" smtClean="0"/>
              <a:t> / multiple shipper.  Sure you can create it, but the data structure is not expressive at all.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62</a:t>
            </a:fld>
            <a:endParaRPr lang="en-US"/>
          </a:p>
        </p:txBody>
      </p:sp>
    </p:spTree>
    <p:extLst>
      <p:ext uri="{BB962C8B-B14F-4D97-AF65-F5344CB8AC3E}">
        <p14:creationId xmlns:p14="http://schemas.microsoft.com/office/powerpoint/2010/main" val="1771020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Pulled directly from the neo4j book on </a:t>
            </a:r>
            <a:r>
              <a:rPr lang="en-US" dirty="0" err="1" smtClean="0"/>
              <a:t>graphdatabase</a:t>
            </a:r>
            <a:r>
              <a:rPr lang="en-US" dirty="0" smtClean="0"/>
              <a:t>.  See references at end of slide deck.</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65</a:t>
            </a:fld>
            <a:endParaRPr lang="en-US"/>
          </a:p>
        </p:txBody>
      </p:sp>
    </p:spTree>
    <p:extLst>
      <p:ext uri="{BB962C8B-B14F-4D97-AF65-F5344CB8AC3E}">
        <p14:creationId xmlns:p14="http://schemas.microsoft.com/office/powerpoint/2010/main" val="529943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a:t>
            </a:r>
            <a:r>
              <a:rPr lang="en-US" baseline="0" dirty="0" smtClean="0"/>
              <a:t> model with inheritance… Awesome</a:t>
            </a:r>
          </a:p>
          <a:p>
            <a:r>
              <a:rPr lang="en-US" baseline="0" dirty="0" smtClean="0"/>
              <a:t>Had to use NORMA</a:t>
            </a:r>
          </a:p>
          <a:p>
            <a:r>
              <a:rPr lang="en-US" baseline="0" dirty="0" smtClean="0"/>
              <a:t>Implementation was iterative</a:t>
            </a:r>
          </a:p>
          <a:p>
            <a:r>
              <a:rPr lang="en-US" baseline="0" dirty="0" smtClean="0"/>
              <a:t>Passed from team to team</a:t>
            </a:r>
          </a:p>
        </p:txBody>
      </p:sp>
      <p:sp>
        <p:nvSpPr>
          <p:cNvPr id="4" name="Slide Number Placeholder 3"/>
          <p:cNvSpPr>
            <a:spLocks noGrp="1"/>
          </p:cNvSpPr>
          <p:nvPr>
            <p:ph type="sldNum" sz="quarter" idx="10"/>
          </p:nvPr>
        </p:nvSpPr>
        <p:spPr/>
        <p:txBody>
          <a:bodyPr/>
          <a:lstStyle/>
          <a:p>
            <a:fld id="{41A6A7C9-A95E-462B-9746-884855BAF07B}" type="slidenum">
              <a:rPr lang="en-US" smtClean="0"/>
              <a:t>66</a:t>
            </a:fld>
            <a:endParaRPr lang="en-US"/>
          </a:p>
        </p:txBody>
      </p:sp>
    </p:spTree>
    <p:extLst>
      <p:ext uri="{BB962C8B-B14F-4D97-AF65-F5344CB8AC3E}">
        <p14:creationId xmlns:p14="http://schemas.microsoft.com/office/powerpoint/2010/main" val="34809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techniques</a:t>
            </a:r>
            <a:r>
              <a:rPr lang="en-US" baseline="0" dirty="0" smtClean="0"/>
              <a:t> I have used and others I have not.  I will do my best to point out the techniques I have not used, and provide references.</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6</a:t>
            </a:fld>
            <a:endParaRPr lang="en-US"/>
          </a:p>
        </p:txBody>
      </p:sp>
    </p:spTree>
    <p:extLst>
      <p:ext uri="{BB962C8B-B14F-4D97-AF65-F5344CB8AC3E}">
        <p14:creationId xmlns:p14="http://schemas.microsoft.com/office/powerpoint/2010/main" val="104917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a:t>
            </a:r>
            <a:r>
              <a:rPr lang="en-US" baseline="0" dirty="0" smtClean="0"/>
              <a:t> flavors of Graph Databases.  </a:t>
            </a:r>
            <a:r>
              <a:rPr lang="en-US" baseline="0" dirty="0" err="1" smtClean="0"/>
              <a:t>Triplestores</a:t>
            </a:r>
            <a:r>
              <a:rPr lang="en-US" baseline="0" dirty="0" smtClean="0"/>
              <a:t> (Resource Description Framework RDF), and </a:t>
            </a:r>
            <a:r>
              <a:rPr lang="en-US" baseline="0" dirty="0" err="1" smtClean="0"/>
              <a:t>Hypergraphs</a:t>
            </a:r>
            <a:r>
              <a:rPr lang="en-US" baseline="0" dirty="0" smtClean="0"/>
              <a:t>.  Today I will be talking primarily about the Property Graph Database, but will refer to it as Graph.</a:t>
            </a:r>
          </a:p>
          <a:p>
            <a:endParaRPr lang="en-US" baseline="0" dirty="0" smtClean="0"/>
          </a:p>
          <a:p>
            <a:r>
              <a:rPr lang="en-US" baseline="0" dirty="0" smtClean="0"/>
              <a:t>Mentally I think of the graph in terms of circles.  There are examples out there where you see squares connected instead of circles.</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8</a:t>
            </a:fld>
            <a:endParaRPr lang="en-US"/>
          </a:p>
        </p:txBody>
      </p:sp>
    </p:spTree>
    <p:extLst>
      <p:ext uri="{BB962C8B-B14F-4D97-AF65-F5344CB8AC3E}">
        <p14:creationId xmlns:p14="http://schemas.microsoft.com/office/powerpoint/2010/main" val="340083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modeling matches how we abstract out domain knowledge.  “Whiteboard friendly”</a:t>
            </a:r>
          </a:p>
          <a:p>
            <a:endParaRPr lang="en-US" dirty="0"/>
          </a:p>
          <a:p>
            <a:r>
              <a:rPr lang="en-US" dirty="0" smtClean="0"/>
              <a:t>Graph modeling is great at showing how things are related but also the question we want to ask.</a:t>
            </a:r>
          </a:p>
          <a:p>
            <a:endParaRPr lang="en-US" dirty="0" smtClean="0"/>
          </a:p>
          <a:p>
            <a:r>
              <a:rPr lang="en-US" dirty="0" smtClean="0"/>
              <a:t>The graph database</a:t>
            </a:r>
            <a:r>
              <a:rPr lang="en-US" baseline="0" dirty="0" smtClean="0"/>
              <a:t> takes a very different approach to “connections” relationships.  The approach is focused on the richer, expressive relationships between nodes.  A relationship is just as important as the node.</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9</a:t>
            </a:fld>
            <a:endParaRPr lang="en-US"/>
          </a:p>
        </p:txBody>
      </p:sp>
    </p:spTree>
    <p:extLst>
      <p:ext uri="{BB962C8B-B14F-4D97-AF65-F5344CB8AC3E}">
        <p14:creationId xmlns:p14="http://schemas.microsoft.com/office/powerpoint/2010/main" val="132789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 </a:t>
            </a:r>
            <a:r>
              <a:rPr lang="en-US" i="1" dirty="0"/>
              <a:t>property graph </a:t>
            </a:r>
            <a:r>
              <a:rPr lang="en-US" dirty="0"/>
              <a:t>is made up of </a:t>
            </a:r>
            <a:r>
              <a:rPr lang="en-US" i="1" dirty="0"/>
              <a:t>nodes</a:t>
            </a:r>
            <a:r>
              <a:rPr lang="en-US" dirty="0"/>
              <a:t>, </a:t>
            </a:r>
            <a:r>
              <a:rPr lang="en-US" i="1" dirty="0"/>
              <a:t>relationships</a:t>
            </a:r>
            <a:r>
              <a:rPr lang="en-US" dirty="0"/>
              <a:t>, and </a:t>
            </a:r>
            <a:r>
              <a:rPr lang="en-US" i="1" dirty="0"/>
              <a:t>properties</a:t>
            </a:r>
            <a:r>
              <a:rPr lang="en-US" dirty="0" smtClean="0"/>
              <a:t>.</a:t>
            </a:r>
          </a:p>
          <a:p>
            <a:endParaRPr lang="en-US" dirty="0"/>
          </a:p>
          <a:p>
            <a:r>
              <a:rPr lang="en-US" dirty="0"/>
              <a:t>• Nodes contain properties. Think of nodes as documents that store properties in the</a:t>
            </a:r>
          </a:p>
          <a:p>
            <a:r>
              <a:rPr lang="en-US" dirty="0"/>
              <a:t>form of arbitrary key-value pairs. The keys are strings and the values are arbitrary</a:t>
            </a:r>
          </a:p>
          <a:p>
            <a:r>
              <a:rPr lang="en-US" dirty="0"/>
              <a:t>data types</a:t>
            </a:r>
            <a:r>
              <a:rPr lang="en-US" dirty="0" smtClean="0"/>
              <a:t>.</a:t>
            </a:r>
          </a:p>
          <a:p>
            <a:endParaRPr lang="en-US" dirty="0"/>
          </a:p>
          <a:p>
            <a:r>
              <a:rPr lang="en-US" dirty="0"/>
              <a:t>• Relationships connect and structure nodes. A relationship always has a direction,</a:t>
            </a:r>
          </a:p>
          <a:p>
            <a:r>
              <a:rPr lang="en-US" dirty="0"/>
              <a:t>a label, and a </a:t>
            </a:r>
            <a:r>
              <a:rPr lang="en-US" i="1" dirty="0"/>
              <a:t>start node </a:t>
            </a:r>
            <a:r>
              <a:rPr lang="en-US" dirty="0"/>
              <a:t>and an </a:t>
            </a:r>
            <a:r>
              <a:rPr lang="en-US" i="1" dirty="0"/>
              <a:t>end node</a:t>
            </a:r>
            <a:r>
              <a:rPr lang="en-US" dirty="0"/>
              <a:t>—there are no dangling relationships.</a:t>
            </a:r>
          </a:p>
          <a:p>
            <a:r>
              <a:rPr lang="en-US" dirty="0"/>
              <a:t>Together, a relationship’s direction and label add semantic clarity to the structuring</a:t>
            </a:r>
          </a:p>
          <a:p>
            <a:r>
              <a:rPr lang="en-US" dirty="0"/>
              <a:t>of nodes</a:t>
            </a:r>
            <a:r>
              <a:rPr lang="en-US" dirty="0" smtClean="0"/>
              <a:t>.</a:t>
            </a:r>
          </a:p>
          <a:p>
            <a:endParaRPr lang="en-US" dirty="0"/>
          </a:p>
          <a:p>
            <a:r>
              <a:rPr lang="en-US" dirty="0"/>
              <a:t>• Like nodes, relationships can also have properties. The ability to add properties to</a:t>
            </a:r>
          </a:p>
          <a:p>
            <a:r>
              <a:rPr lang="en-US" dirty="0"/>
              <a:t>relationships is particularly useful for providing additional metadata for </a:t>
            </a:r>
            <a:r>
              <a:rPr lang="en-US" dirty="0" smtClean="0"/>
              <a:t>graph”</a:t>
            </a:r>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10</a:t>
            </a:fld>
            <a:endParaRPr lang="en-US"/>
          </a:p>
        </p:txBody>
      </p:sp>
    </p:spTree>
    <p:extLst>
      <p:ext uri="{BB962C8B-B14F-4D97-AF65-F5344CB8AC3E}">
        <p14:creationId xmlns:p14="http://schemas.microsoft.com/office/powerpoint/2010/main" val="424825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Databases are highly connected data model.  Relationships are cheap.  </a:t>
            </a:r>
          </a:p>
          <a:p>
            <a:r>
              <a:rPr lang="en-US" dirty="0" smtClean="0"/>
              <a:t>A relationship must have a</a:t>
            </a:r>
            <a:r>
              <a:rPr lang="en-US" baseline="0" dirty="0" smtClean="0"/>
              <a:t> start node and an end node.  No more, no less.</a:t>
            </a:r>
            <a:endParaRPr lang="en-US" dirty="0" smtClean="0"/>
          </a:p>
          <a:p>
            <a:r>
              <a:rPr lang="en-US" dirty="0" smtClean="0"/>
              <a:t>Relationships can come and go</a:t>
            </a:r>
            <a:r>
              <a:rPr lang="en-US" baseline="0" dirty="0" smtClean="0"/>
              <a:t> as the domain is built out.</a:t>
            </a:r>
            <a:endParaRPr lang="en-US" dirty="0" smtClean="0"/>
          </a:p>
          <a:p>
            <a:r>
              <a:rPr lang="en-US" dirty="0" smtClean="0"/>
              <a:t>Relationships</a:t>
            </a:r>
            <a:r>
              <a:rPr lang="en-US" baseline="0" dirty="0" smtClean="0"/>
              <a:t> for the business domain.</a:t>
            </a:r>
          </a:p>
          <a:p>
            <a:r>
              <a:rPr lang="en-US" baseline="0" dirty="0" smtClean="0"/>
              <a:t>Relationships for the different queries.</a:t>
            </a:r>
          </a:p>
          <a:p>
            <a:r>
              <a:rPr lang="en-US" baseline="0" dirty="0" smtClean="0"/>
              <a:t>In a way you could think of it as a cube with each level of the cube containing different relationships.  (Don’t actually build that much complexity)</a:t>
            </a:r>
          </a:p>
          <a:p>
            <a:r>
              <a:rPr lang="en-US" baseline="0" dirty="0" smtClean="0"/>
              <a:t>A relationship is a first class </a:t>
            </a:r>
            <a:r>
              <a:rPr lang="en-US" baseline="0" dirty="0" err="1" smtClean="0"/>
              <a:t>citizan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6A7C9-A95E-462B-9746-884855BAF07B}" type="slidenum">
              <a:rPr lang="en-US" smtClean="0"/>
              <a:t>12</a:t>
            </a:fld>
            <a:endParaRPr lang="en-US"/>
          </a:p>
        </p:txBody>
      </p:sp>
    </p:spTree>
    <p:extLst>
      <p:ext uri="{BB962C8B-B14F-4D97-AF65-F5344CB8AC3E}">
        <p14:creationId xmlns:p14="http://schemas.microsoft.com/office/powerpoint/2010/main" val="305298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CD19FB2-3AAB-4D03-B13A-2960828C78E3}" type="datetimeFigureOut">
              <a:rPr lang="en-US" smtClean="0"/>
              <a:t>2/17/2014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
              </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5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2/17/2014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942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F0FD78B-DB02-4362-BCDC-98A55456977C}" type="datetimeFigureOut">
              <a:rPr lang="en-US" smtClean="0"/>
              <a:t>2/17/2014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43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2/17/2014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416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F39F4F5-F4D2-4D2A-AB60-88D37ADCB869}" type="datetimeFigureOut">
              <a:rPr lang="en-US" smtClean="0"/>
              <a:t>2/17/2014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4381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2/17/2014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586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2/17/2014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557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6FB7AA-4A53-424F-AD41-70827B6504BA}" type="datetimeFigureOut">
              <a:rPr lang="en-US" smtClean="0"/>
              <a:t>2/17/2014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0874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2/17/2014</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190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7D1BD23-6E54-4D9D-AD88-A2813C73CC25}" type="datetimeFigureOut">
              <a:rPr lang="en-US" smtClean="0"/>
              <a:t>2/17/2014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9284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2/17/2014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64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1CF1133-3259-4C45-BABA-5B62D9C6F78D}" type="datetimeFigureOut">
              <a:rPr lang="en-US" smtClean="0"/>
              <a:t>2/17/2014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
              </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22F896-40B5-4ADD-8801-0D06FADFA09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7472836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2.t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23.emf"/><Relationship Id="rId4" Type="http://schemas.openxmlformats.org/officeDocument/2006/relationships/diagramLayout" Target="../diagrams/layout16.xml"/><Relationship Id="rId9" Type="http://schemas.openxmlformats.org/officeDocument/2006/relationships/image" Target="../media/image22.emf"/></Relationships>
</file>

<file path=ppt/slides/_rels/slide31.xml.rels><?xml version="1.0" encoding="UTF-8" standalone="yes"?>
<Relationships xmlns="http://schemas.openxmlformats.org/package/2006/relationships"><Relationship Id="rId8" Type="http://schemas.openxmlformats.org/officeDocument/2006/relationships/image" Target="../media/image2.ti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8" Type="http://schemas.openxmlformats.org/officeDocument/2006/relationships/image" Target="../media/image2.ti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ti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8" Type="http://schemas.openxmlformats.org/officeDocument/2006/relationships/image" Target="../media/image2.tif"/><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2.emf"/></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t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1.emf"/></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5.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xml.rels><?xml version="1.0" encoding="UTF-8" standalone="yes"?>
<Relationships xmlns="http://schemas.openxmlformats.org/package/2006/relationships"><Relationship Id="rId8" Type="http://schemas.openxmlformats.org/officeDocument/2006/relationships/image" Target="../media/image2.t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2.tif"/><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2.tif"/><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2.tif"/><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8.xml.rels><?xml version="1.0" encoding="UTF-8" standalone="yes"?>
<Relationships xmlns="http://schemas.openxmlformats.org/package/2006/relationships"><Relationship Id="rId8" Type="http://schemas.openxmlformats.org/officeDocument/2006/relationships/hyperlink" Target="http://franz.com/agraph/allegrograph/" TargetMode="External"/><Relationship Id="rId3" Type="http://schemas.openxmlformats.org/officeDocument/2006/relationships/hyperlink" Target="http://en.wikipedia.org/wiki/R-tree" TargetMode="External"/><Relationship Id="rId7" Type="http://schemas.openxmlformats.org/officeDocument/2006/relationships/hyperlink" Target="http://www.neo4j.org/learn/neo4j" TargetMode="External"/><Relationship Id="rId2" Type="http://schemas.openxmlformats.org/officeDocument/2006/relationships/hyperlink" Target="http://www.neo4j.org/develop/modeling" TargetMode="External"/><Relationship Id="rId1" Type="http://schemas.openxmlformats.org/officeDocument/2006/relationships/slideLayout" Target="../slideLayouts/slideLayout2.xml"/><Relationship Id="rId6" Type="http://schemas.openxmlformats.org/officeDocument/2006/relationships/hyperlink" Target="https://www.gartner.com/doc/2081316" TargetMode="External"/><Relationship Id="rId5" Type="http://schemas.openxmlformats.org/officeDocument/2006/relationships/hyperlink" Target="http://www.himss.org/News/NewsDetail.aspx?ItemNumber=22312" TargetMode="External"/><Relationship Id="rId10" Type="http://schemas.openxmlformats.org/officeDocument/2006/relationships/hyperlink" Target="http://scm.mit.edu/research" TargetMode="External"/><Relationship Id="rId4" Type="http://schemas.openxmlformats.org/officeDocument/2006/relationships/hyperlink" Target="http://blog.bruggen.com/2013/11/clickstreams-are-so-much-nicer-in-neo4j.html" TargetMode="External"/><Relationship Id="rId9" Type="http://schemas.openxmlformats.org/officeDocument/2006/relationships/hyperlink" Target="http://www.hypergraphdb.org/inde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128" y="1218410"/>
            <a:ext cx="11263366" cy="1641490"/>
          </a:xfrm>
        </p:spPr>
        <p:txBody>
          <a:bodyPr>
            <a:normAutofit fontScale="90000"/>
          </a:bodyPr>
          <a:lstStyle/>
          <a:p>
            <a:pPr algn="ctr"/>
            <a:r>
              <a:rPr lang="en-US" sz="6000" b="1" dirty="0" smtClean="0"/>
              <a:t>Data Modeling with Graph Databases</a:t>
            </a:r>
            <a:endParaRPr lang="en-US" sz="6000" b="1" dirty="0"/>
          </a:p>
        </p:txBody>
      </p:sp>
      <p:sp>
        <p:nvSpPr>
          <p:cNvPr id="3" name="Subtitle 2"/>
          <p:cNvSpPr>
            <a:spLocks noGrp="1"/>
          </p:cNvSpPr>
          <p:nvPr>
            <p:ph type="subTitle" idx="1"/>
          </p:nvPr>
        </p:nvSpPr>
        <p:spPr>
          <a:xfrm>
            <a:off x="442129" y="4009299"/>
            <a:ext cx="11263366" cy="1366574"/>
          </a:xfrm>
        </p:spPr>
        <p:txBody>
          <a:bodyPr>
            <a:normAutofit/>
          </a:bodyPr>
          <a:lstStyle/>
          <a:p>
            <a:pPr algn="ctr"/>
            <a:r>
              <a:rPr lang="en-US" sz="2400" b="1" cap="none" dirty="0" smtClean="0">
                <a:solidFill>
                  <a:schemeClr val="bg1"/>
                </a:solidFill>
              </a:rPr>
              <a:t>Ross McNeely</a:t>
            </a:r>
          </a:p>
          <a:p>
            <a:pPr algn="ctr"/>
            <a:r>
              <a:rPr lang="en-US" sz="2400" b="1" cap="none" dirty="0" smtClean="0">
                <a:solidFill>
                  <a:schemeClr val="bg1"/>
                </a:solidFill>
              </a:rPr>
              <a:t>Principal Consultant, Practice Manager, Business Intelligence</a:t>
            </a:r>
          </a:p>
        </p:txBody>
      </p:sp>
      <p:sp>
        <p:nvSpPr>
          <p:cNvPr id="5" name="Subtitle 2"/>
          <p:cNvSpPr txBox="1">
            <a:spLocks/>
          </p:cNvSpPr>
          <p:nvPr/>
        </p:nvSpPr>
        <p:spPr>
          <a:xfrm>
            <a:off x="443808" y="4873449"/>
            <a:ext cx="11263366" cy="1339092"/>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400" dirty="0" smtClean="0">
                <a:solidFill>
                  <a:schemeClr val="bg1"/>
                </a:solidFill>
              </a:rPr>
              <a:t>“Data Junkie”</a:t>
            </a:r>
          </a:p>
          <a:p>
            <a:pPr algn="ctr"/>
            <a:endParaRPr lang="en-US" sz="2400" dirty="0" smtClean="0">
              <a:solidFill>
                <a:schemeClr val="bg1"/>
              </a:solidFill>
            </a:endParaRPr>
          </a:p>
        </p:txBody>
      </p:sp>
    </p:spTree>
    <p:extLst>
      <p:ext uri="{BB962C8B-B14F-4D97-AF65-F5344CB8AC3E}">
        <p14:creationId xmlns:p14="http://schemas.microsoft.com/office/powerpoint/2010/main" val="399202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7627209"/>
              </p:ext>
            </p:extLst>
          </p:nvPr>
        </p:nvGraphicFramePr>
        <p:xfrm>
          <a:off x="581192" y="2677886"/>
          <a:ext cx="11029615" cy="3180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12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8211128"/>
              </p:ext>
            </p:extLst>
          </p:nvPr>
        </p:nvGraphicFramePr>
        <p:xfrm>
          <a:off x="450574" y="2014331"/>
          <a:ext cx="9874772" cy="1379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29390" y="3687581"/>
            <a:ext cx="9458793" cy="954107"/>
          </a:xfrm>
          <a:prstGeom prst="rect">
            <a:avLst/>
          </a:prstGeom>
          <a:noFill/>
        </p:spPr>
        <p:txBody>
          <a:bodyPr wrap="square" rtlCol="0">
            <a:spAutoFit/>
          </a:bodyPr>
          <a:lstStyle/>
          <a:p>
            <a:r>
              <a:rPr lang="en-US" sz="2800" dirty="0" smtClean="0"/>
              <a:t>Nodes contain properties.  Think of nodes as documents that store properties in the form of arbitrary key-value pairs.</a:t>
            </a:r>
            <a:endParaRPr lang="en-US" sz="2800" dirty="0"/>
          </a:p>
        </p:txBody>
      </p:sp>
      <p:pic>
        <p:nvPicPr>
          <p:cNvPr id="6" name="Picture 5"/>
          <p:cNvPicPr>
            <a:picLocks noChangeAspect="1"/>
          </p:cNvPicPr>
          <p:nvPr/>
        </p:nvPicPr>
        <p:blipFill>
          <a:blip r:embed="rId7"/>
          <a:stretch>
            <a:fillRect/>
          </a:stretch>
        </p:blipFill>
        <p:spPr>
          <a:xfrm>
            <a:off x="1839514" y="4971132"/>
            <a:ext cx="1827360" cy="903120"/>
          </a:xfrm>
          <a:prstGeom prst="rect">
            <a:avLst/>
          </a:prstGeom>
        </p:spPr>
      </p:pic>
    </p:spTree>
    <p:extLst>
      <p:ext uri="{BB962C8B-B14F-4D97-AF65-F5344CB8AC3E}">
        <p14:creationId xmlns:p14="http://schemas.microsoft.com/office/powerpoint/2010/main" val="1197578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2271290"/>
              </p:ext>
            </p:extLst>
          </p:nvPr>
        </p:nvGraphicFramePr>
        <p:xfrm>
          <a:off x="450574" y="2014331"/>
          <a:ext cx="9874772" cy="137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29390" y="3687581"/>
            <a:ext cx="9458793" cy="523220"/>
          </a:xfrm>
          <a:prstGeom prst="rect">
            <a:avLst/>
          </a:prstGeom>
          <a:noFill/>
        </p:spPr>
        <p:txBody>
          <a:bodyPr wrap="square" rtlCol="0">
            <a:spAutoFit/>
          </a:bodyPr>
          <a:lstStyle/>
          <a:p>
            <a:r>
              <a:rPr lang="en-US" sz="2800" dirty="0" smtClean="0"/>
              <a:t>Relationships connect and structure nodes.</a:t>
            </a:r>
            <a:endParaRPr lang="en-US" sz="2800" dirty="0"/>
          </a:p>
        </p:txBody>
      </p:sp>
      <p:pic>
        <p:nvPicPr>
          <p:cNvPr id="3" name="Picture 2"/>
          <p:cNvPicPr>
            <a:picLocks noChangeAspect="1"/>
          </p:cNvPicPr>
          <p:nvPr/>
        </p:nvPicPr>
        <p:blipFill>
          <a:blip r:embed="rId8"/>
          <a:stretch>
            <a:fillRect/>
          </a:stretch>
        </p:blipFill>
        <p:spPr>
          <a:xfrm>
            <a:off x="1961891" y="4540922"/>
            <a:ext cx="1192860" cy="1793520"/>
          </a:xfrm>
          <a:prstGeom prst="rect">
            <a:avLst/>
          </a:prstGeom>
        </p:spPr>
      </p:pic>
    </p:spTree>
    <p:extLst>
      <p:ext uri="{BB962C8B-B14F-4D97-AF65-F5344CB8AC3E}">
        <p14:creationId xmlns:p14="http://schemas.microsoft.com/office/powerpoint/2010/main" val="2994983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4963280"/>
              </p:ext>
            </p:extLst>
          </p:nvPr>
        </p:nvGraphicFramePr>
        <p:xfrm>
          <a:off x="450574" y="2014331"/>
          <a:ext cx="9874772" cy="137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9389322" y="3406606"/>
            <a:ext cx="2017710" cy="3192721"/>
          </a:xfrm>
          <a:prstGeom prst="rect">
            <a:avLst/>
          </a:prstGeom>
        </p:spPr>
      </p:pic>
      <p:sp>
        <p:nvSpPr>
          <p:cNvPr id="5" name="TextBox 4"/>
          <p:cNvSpPr txBox="1"/>
          <p:nvPr/>
        </p:nvSpPr>
        <p:spPr>
          <a:xfrm>
            <a:off x="689547" y="3792513"/>
            <a:ext cx="9458793" cy="1384995"/>
          </a:xfrm>
          <a:prstGeom prst="rect">
            <a:avLst/>
          </a:prstGeom>
          <a:noFill/>
        </p:spPr>
        <p:txBody>
          <a:bodyPr wrap="square" rtlCol="0">
            <a:spAutoFit/>
          </a:bodyPr>
          <a:lstStyle/>
          <a:p>
            <a:r>
              <a:rPr lang="en-US" sz="2800" dirty="0" smtClean="0"/>
              <a:t>Properties can be added to nodes and relationships.</a:t>
            </a:r>
          </a:p>
          <a:p>
            <a:r>
              <a:rPr lang="en-US" sz="2800" dirty="0" smtClean="0"/>
              <a:t>Allows you to create additional semantics to relationships.</a:t>
            </a:r>
          </a:p>
          <a:p>
            <a:endParaRPr lang="en-US" sz="2800" dirty="0"/>
          </a:p>
        </p:txBody>
      </p:sp>
    </p:spTree>
    <p:extLst>
      <p:ext uri="{BB962C8B-B14F-4D97-AF65-F5344CB8AC3E}">
        <p14:creationId xmlns:p14="http://schemas.microsoft.com/office/powerpoint/2010/main" val="425219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a:t>
            </a:r>
            <a:endParaRPr lang="en-US" dirty="0"/>
          </a:p>
        </p:txBody>
      </p:sp>
      <p:sp>
        <p:nvSpPr>
          <p:cNvPr id="5" name="Text Placeholder 4"/>
          <p:cNvSpPr>
            <a:spLocks noGrp="1"/>
          </p:cNvSpPr>
          <p:nvPr>
            <p:ph type="body" idx="1"/>
          </p:nvPr>
        </p:nvSpPr>
        <p:spPr/>
        <p:txBody>
          <a:bodyPr/>
          <a:lstStyle/>
          <a:p>
            <a:r>
              <a:rPr lang="en-US" sz="3200" dirty="0" smtClean="0"/>
              <a:t>Basic Graph</a:t>
            </a:r>
            <a:endParaRPr lang="en-US" sz="3200" dirty="0"/>
          </a:p>
        </p:txBody>
      </p:sp>
      <p:pic>
        <p:nvPicPr>
          <p:cNvPr id="9" name="Picture 8"/>
          <p:cNvPicPr>
            <a:picLocks noChangeAspect="1"/>
          </p:cNvPicPr>
          <p:nvPr/>
        </p:nvPicPr>
        <p:blipFill>
          <a:blip r:embed="rId2"/>
          <a:stretch>
            <a:fillRect/>
          </a:stretch>
        </p:blipFill>
        <p:spPr>
          <a:xfrm>
            <a:off x="3728290" y="2033367"/>
            <a:ext cx="6624181" cy="4350241"/>
          </a:xfrm>
          <a:prstGeom prst="rect">
            <a:avLst/>
          </a:prstGeom>
        </p:spPr>
      </p:pic>
    </p:spTree>
    <p:extLst>
      <p:ext uri="{BB962C8B-B14F-4D97-AF65-F5344CB8AC3E}">
        <p14:creationId xmlns:p14="http://schemas.microsoft.com/office/powerpoint/2010/main" val="1305792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graph market</a:t>
            </a:r>
            <a:endParaRPr lang="en-US" dirty="0"/>
          </a:p>
        </p:txBody>
      </p:sp>
      <p:sp>
        <p:nvSpPr>
          <p:cNvPr id="3" name="Text Placeholder 2"/>
          <p:cNvSpPr>
            <a:spLocks noGrp="1"/>
          </p:cNvSpPr>
          <p:nvPr>
            <p:ph type="body" idx="1"/>
          </p:nvPr>
        </p:nvSpPr>
        <p:spPr/>
        <p:txBody>
          <a:bodyPr/>
          <a:lstStyle/>
          <a:p>
            <a:r>
              <a:rPr lang="en-US" dirty="0" smtClean="0"/>
              <a:t>Introduction to the Graph Model</a:t>
            </a:r>
            <a:endParaRPr lang="en-US" dirty="0"/>
          </a:p>
        </p:txBody>
      </p:sp>
      <p:pic>
        <p:nvPicPr>
          <p:cNvPr id="4" name="Picture 3"/>
          <p:cNvPicPr>
            <a:picLocks noChangeAspect="1"/>
          </p:cNvPicPr>
          <p:nvPr/>
        </p:nvPicPr>
        <p:blipFill>
          <a:blip r:embed="rId2"/>
          <a:stretch>
            <a:fillRect/>
          </a:stretch>
        </p:blipFill>
        <p:spPr>
          <a:xfrm rot="13933664">
            <a:off x="5245545" y="1311574"/>
            <a:ext cx="2461851" cy="2263556"/>
          </a:xfrm>
          <a:prstGeom prst="rect">
            <a:avLst/>
          </a:prstGeom>
        </p:spPr>
      </p:pic>
      <p:pic>
        <p:nvPicPr>
          <p:cNvPr id="5" name="Picture 4"/>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687783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a:t>
            </a:r>
            <a:endParaRPr lang="en-US" dirty="0"/>
          </a:p>
        </p:txBody>
      </p:sp>
      <p:pic>
        <p:nvPicPr>
          <p:cNvPr id="6" name="Content Placeholder 5"/>
          <p:cNvPicPr>
            <a:picLocks noGrp="1" noChangeAspect="1"/>
          </p:cNvPicPr>
          <p:nvPr>
            <p:ph idx="1"/>
          </p:nvPr>
        </p:nvPicPr>
        <p:blipFill>
          <a:blip r:embed="rId3"/>
          <a:stretch>
            <a:fillRect/>
          </a:stretch>
        </p:blipFill>
        <p:spPr>
          <a:xfrm>
            <a:off x="2711328" y="2496019"/>
            <a:ext cx="4149171" cy="3678238"/>
          </a:xfrm>
          <a:prstGeom prst="rect">
            <a:avLst/>
          </a:prstGeom>
        </p:spPr>
      </p:pic>
      <p:sp>
        <p:nvSpPr>
          <p:cNvPr id="7" name="TextBox 6"/>
          <p:cNvSpPr txBox="1"/>
          <p:nvPr/>
        </p:nvSpPr>
        <p:spPr>
          <a:xfrm>
            <a:off x="6655633" y="2496019"/>
            <a:ext cx="2968053" cy="3970318"/>
          </a:xfrm>
          <a:prstGeom prst="rect">
            <a:avLst/>
          </a:prstGeom>
          <a:noFill/>
        </p:spPr>
        <p:txBody>
          <a:bodyPr wrap="square" rtlCol="0">
            <a:spAutoFit/>
          </a:bodyPr>
          <a:lstStyle/>
          <a:p>
            <a:pPr algn="r"/>
            <a:r>
              <a:rPr lang="en-US" dirty="0" err="1" smtClean="0"/>
              <a:t>ArangoDB</a:t>
            </a:r>
            <a:endParaRPr lang="en-US" dirty="0" smtClean="0"/>
          </a:p>
          <a:p>
            <a:pPr algn="r"/>
            <a:r>
              <a:rPr lang="en-US" dirty="0" err="1" smtClean="0"/>
              <a:t>BigData</a:t>
            </a:r>
            <a:endParaRPr lang="en-US" dirty="0" smtClean="0"/>
          </a:p>
          <a:p>
            <a:pPr algn="r"/>
            <a:r>
              <a:rPr lang="en-US" dirty="0" smtClean="0"/>
              <a:t>Bitsy</a:t>
            </a:r>
          </a:p>
          <a:p>
            <a:pPr algn="r"/>
            <a:r>
              <a:rPr lang="en-US" dirty="0" err="1" smtClean="0"/>
              <a:t>BrightStartDB</a:t>
            </a:r>
            <a:endParaRPr lang="en-US" dirty="0" smtClean="0"/>
          </a:p>
          <a:p>
            <a:pPr algn="r"/>
            <a:r>
              <a:rPr lang="en-US" dirty="0" smtClean="0"/>
              <a:t>DEX/</a:t>
            </a:r>
            <a:r>
              <a:rPr lang="en-US" dirty="0" err="1" smtClean="0"/>
              <a:t>Sparksee</a:t>
            </a:r>
            <a:endParaRPr lang="en-US" dirty="0" smtClean="0"/>
          </a:p>
          <a:p>
            <a:pPr algn="r"/>
            <a:r>
              <a:rPr lang="en-US" dirty="0" smtClean="0"/>
              <a:t>Filament</a:t>
            </a:r>
          </a:p>
          <a:p>
            <a:pPr algn="r"/>
            <a:r>
              <a:rPr lang="en-US" dirty="0" err="1" smtClean="0"/>
              <a:t>GraphBase</a:t>
            </a:r>
            <a:endParaRPr lang="en-US" dirty="0" smtClean="0"/>
          </a:p>
          <a:p>
            <a:pPr algn="r"/>
            <a:r>
              <a:rPr lang="en-US" dirty="0" smtClean="0"/>
              <a:t>Horton</a:t>
            </a:r>
          </a:p>
          <a:p>
            <a:pPr algn="r"/>
            <a:r>
              <a:rPr lang="en-US" dirty="0" err="1" smtClean="0"/>
              <a:t>HyperGraphDB</a:t>
            </a:r>
            <a:endParaRPr lang="en-US" dirty="0" smtClean="0"/>
          </a:p>
          <a:p>
            <a:pPr algn="r"/>
            <a:r>
              <a:rPr lang="en-US" dirty="0" err="1" smtClean="0"/>
              <a:t>OpenLink</a:t>
            </a:r>
            <a:endParaRPr lang="en-US" dirty="0" smtClean="0"/>
          </a:p>
          <a:p>
            <a:pPr algn="r"/>
            <a:r>
              <a:rPr lang="en-US" dirty="0" smtClean="0"/>
              <a:t>R2DF</a:t>
            </a:r>
          </a:p>
          <a:p>
            <a:pPr algn="r"/>
            <a:r>
              <a:rPr lang="en-US" dirty="0" smtClean="0"/>
              <a:t>Titan</a:t>
            </a:r>
          </a:p>
          <a:p>
            <a:pPr algn="r"/>
            <a:r>
              <a:rPr lang="en-US" dirty="0" err="1" smtClean="0"/>
              <a:t>VelocityGraph</a:t>
            </a:r>
            <a:endParaRPr lang="en-US" dirty="0" smtClean="0"/>
          </a:p>
          <a:p>
            <a:pPr algn="r"/>
            <a:r>
              <a:rPr lang="en-US" dirty="0" err="1" smtClean="0"/>
              <a:t>VertexDB</a:t>
            </a:r>
            <a:endParaRPr lang="en-US" dirty="0"/>
          </a:p>
        </p:txBody>
      </p:sp>
    </p:spTree>
    <p:extLst>
      <p:ext uri="{BB962C8B-B14F-4D97-AF65-F5344CB8AC3E}">
        <p14:creationId xmlns:p14="http://schemas.microsoft.com/office/powerpoint/2010/main" val="3710971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a:t>
            </a:r>
            <a:endParaRPr lang="en-US" dirty="0"/>
          </a:p>
        </p:txBody>
      </p:sp>
      <p:sp>
        <p:nvSpPr>
          <p:cNvPr id="3" name="Text Placeholder 2"/>
          <p:cNvSpPr>
            <a:spLocks noGrp="1"/>
          </p:cNvSpPr>
          <p:nvPr>
            <p:ph type="body" idx="1"/>
          </p:nvPr>
        </p:nvSpPr>
        <p:spPr>
          <a:xfrm>
            <a:off x="887219" y="2250892"/>
            <a:ext cx="2740401" cy="536005"/>
          </a:xfrm>
        </p:spPr>
        <p:txBody>
          <a:bodyPr/>
          <a:lstStyle/>
          <a:p>
            <a:r>
              <a:rPr lang="en-US" sz="2800" dirty="0" smtClean="0"/>
              <a:t>Property Graph</a:t>
            </a:r>
            <a:endParaRPr lang="en-US" sz="2800" dirty="0"/>
          </a:p>
        </p:txBody>
      </p:sp>
      <p:sp>
        <p:nvSpPr>
          <p:cNvPr id="7" name="Text Placeholder 2"/>
          <p:cNvSpPr>
            <a:spLocks noGrp="1"/>
          </p:cNvSpPr>
          <p:nvPr>
            <p:ph type="body" idx="1"/>
          </p:nvPr>
        </p:nvSpPr>
        <p:spPr>
          <a:xfrm>
            <a:off x="4657094" y="2250891"/>
            <a:ext cx="2333168" cy="536005"/>
          </a:xfrm>
        </p:spPr>
        <p:txBody>
          <a:bodyPr/>
          <a:lstStyle/>
          <a:p>
            <a:r>
              <a:rPr lang="en-US" sz="2800" dirty="0" smtClean="0"/>
              <a:t>Triples*</a:t>
            </a:r>
            <a:endParaRPr lang="en-US" sz="2800" dirty="0"/>
          </a:p>
        </p:txBody>
      </p:sp>
      <p:sp>
        <p:nvSpPr>
          <p:cNvPr id="8" name="Text Placeholder 2"/>
          <p:cNvSpPr>
            <a:spLocks noGrp="1"/>
          </p:cNvSpPr>
          <p:nvPr>
            <p:ph type="body" idx="1"/>
          </p:nvPr>
        </p:nvSpPr>
        <p:spPr>
          <a:xfrm>
            <a:off x="7959740" y="2250892"/>
            <a:ext cx="2300689" cy="536005"/>
          </a:xfrm>
        </p:spPr>
        <p:txBody>
          <a:bodyPr/>
          <a:lstStyle/>
          <a:p>
            <a:r>
              <a:rPr lang="en-US" sz="2800" dirty="0" err="1" smtClean="0"/>
              <a:t>Hypergraph</a:t>
            </a:r>
            <a:endParaRPr lang="en-US" sz="2800" dirty="0"/>
          </a:p>
        </p:txBody>
      </p:sp>
      <p:sp>
        <p:nvSpPr>
          <p:cNvPr id="9" name="TextBox 8"/>
          <p:cNvSpPr txBox="1"/>
          <p:nvPr/>
        </p:nvSpPr>
        <p:spPr>
          <a:xfrm>
            <a:off x="1394085" y="5966085"/>
            <a:ext cx="8859187" cy="646331"/>
          </a:xfrm>
          <a:prstGeom prst="rect">
            <a:avLst/>
          </a:prstGeom>
          <a:noFill/>
        </p:spPr>
        <p:txBody>
          <a:bodyPr wrap="square" rtlCol="0">
            <a:spAutoFit/>
          </a:bodyPr>
          <a:lstStyle/>
          <a:p>
            <a:r>
              <a:rPr lang="en-US" dirty="0" smtClean="0"/>
              <a:t>*Triple Stores come from the Semantic Web movement. A triple is a subject-predicate-object data structure</a:t>
            </a:r>
            <a:endParaRPr lang="en-US" dirty="0"/>
          </a:p>
        </p:txBody>
      </p:sp>
      <p:sp>
        <p:nvSpPr>
          <p:cNvPr id="10" name="TextBox 9"/>
          <p:cNvSpPr txBox="1"/>
          <p:nvPr/>
        </p:nvSpPr>
        <p:spPr>
          <a:xfrm>
            <a:off x="887219" y="2786896"/>
            <a:ext cx="2065843" cy="461665"/>
          </a:xfrm>
          <a:prstGeom prst="rect">
            <a:avLst/>
          </a:prstGeom>
          <a:noFill/>
        </p:spPr>
        <p:txBody>
          <a:bodyPr wrap="square" rtlCol="0">
            <a:spAutoFit/>
          </a:bodyPr>
          <a:lstStyle/>
          <a:p>
            <a:pPr algn="ctr"/>
            <a:r>
              <a:rPr lang="en-US" sz="2400" dirty="0"/>
              <a:t>N</a:t>
            </a:r>
            <a:r>
              <a:rPr lang="en-US" sz="2400" dirty="0" smtClean="0"/>
              <a:t>eo4j</a:t>
            </a:r>
            <a:endParaRPr lang="en-US" sz="2400" dirty="0"/>
          </a:p>
        </p:txBody>
      </p:sp>
      <p:sp>
        <p:nvSpPr>
          <p:cNvPr id="11" name="TextBox 10"/>
          <p:cNvSpPr txBox="1"/>
          <p:nvPr/>
        </p:nvSpPr>
        <p:spPr>
          <a:xfrm>
            <a:off x="7700514" y="2786895"/>
            <a:ext cx="2398426" cy="461665"/>
          </a:xfrm>
          <a:prstGeom prst="rect">
            <a:avLst/>
          </a:prstGeom>
          <a:noFill/>
        </p:spPr>
        <p:txBody>
          <a:bodyPr wrap="square" rtlCol="0">
            <a:spAutoFit/>
          </a:bodyPr>
          <a:lstStyle/>
          <a:p>
            <a:pPr algn="ctr"/>
            <a:r>
              <a:rPr lang="en-US" sz="2400" dirty="0" smtClean="0"/>
              <a:t>Hyper Graph DB</a:t>
            </a:r>
            <a:endParaRPr lang="en-US" sz="2400" dirty="0"/>
          </a:p>
        </p:txBody>
      </p:sp>
      <p:sp>
        <p:nvSpPr>
          <p:cNvPr id="12" name="TextBox 11"/>
          <p:cNvSpPr txBox="1"/>
          <p:nvPr/>
        </p:nvSpPr>
        <p:spPr>
          <a:xfrm>
            <a:off x="4291537" y="2786895"/>
            <a:ext cx="2065843" cy="461665"/>
          </a:xfrm>
          <a:prstGeom prst="rect">
            <a:avLst/>
          </a:prstGeom>
          <a:noFill/>
        </p:spPr>
        <p:txBody>
          <a:bodyPr wrap="square" rtlCol="0">
            <a:spAutoFit/>
          </a:bodyPr>
          <a:lstStyle/>
          <a:p>
            <a:pPr algn="ctr"/>
            <a:r>
              <a:rPr lang="en-US" sz="2400" dirty="0" smtClean="0"/>
              <a:t>Allegro Graph</a:t>
            </a:r>
            <a:endParaRPr lang="en-US" sz="2400" dirty="0"/>
          </a:p>
        </p:txBody>
      </p:sp>
      <p:pic>
        <p:nvPicPr>
          <p:cNvPr id="14" name="Picture 13"/>
          <p:cNvPicPr/>
          <p:nvPr/>
        </p:nvPicPr>
        <p:blipFill rotWithShape="1">
          <a:blip r:embed="rId3"/>
          <a:srcRect l="6731" t="11325" r="80609" b="80123"/>
          <a:stretch/>
        </p:blipFill>
        <p:spPr bwMode="auto">
          <a:xfrm>
            <a:off x="948037" y="3829698"/>
            <a:ext cx="2460181" cy="1067480"/>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935" y="3693110"/>
            <a:ext cx="1901445" cy="124871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623" y="3616364"/>
            <a:ext cx="2771775" cy="1638300"/>
          </a:xfrm>
          <a:prstGeom prst="rect">
            <a:avLst/>
          </a:prstGeom>
        </p:spPr>
      </p:pic>
    </p:spTree>
    <p:extLst>
      <p:ext uri="{BB962C8B-B14F-4D97-AF65-F5344CB8AC3E}">
        <p14:creationId xmlns:p14="http://schemas.microsoft.com/office/powerpoint/2010/main" val="1593582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graph model</a:t>
            </a:r>
            <a:endParaRPr lang="en-US" dirty="0"/>
          </a:p>
        </p:txBody>
      </p:sp>
      <p:sp>
        <p:nvSpPr>
          <p:cNvPr id="3" name="Text Placeholder 2"/>
          <p:cNvSpPr>
            <a:spLocks noGrp="1"/>
          </p:cNvSpPr>
          <p:nvPr>
            <p:ph type="body" idx="1"/>
          </p:nvPr>
        </p:nvSpPr>
        <p:spPr/>
        <p:txBody>
          <a:bodyPr/>
          <a:lstStyle/>
          <a:p>
            <a:r>
              <a:rPr lang="en-US" dirty="0" smtClean="0"/>
              <a:t>Introduction to the Graph Model</a:t>
            </a:r>
            <a:endParaRPr lang="en-US" dirty="0"/>
          </a:p>
        </p:txBody>
      </p:sp>
      <p:pic>
        <p:nvPicPr>
          <p:cNvPr id="6" name="Picture 5"/>
          <p:cNvPicPr>
            <a:picLocks noChangeAspect="1"/>
          </p:cNvPicPr>
          <p:nvPr/>
        </p:nvPicPr>
        <p:blipFill>
          <a:blip r:embed="rId2"/>
          <a:stretch>
            <a:fillRect/>
          </a:stretch>
        </p:blipFill>
        <p:spPr>
          <a:xfrm rot="13933664">
            <a:off x="5245545" y="1311574"/>
            <a:ext cx="2461851" cy="2263556"/>
          </a:xfrm>
          <a:prstGeom prst="rect">
            <a:avLst/>
          </a:prstGeom>
        </p:spPr>
      </p:pic>
      <p:pic>
        <p:nvPicPr>
          <p:cNvPr id="7" name="Picture 6"/>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3137646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Modeling with Graph Databases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5117643"/>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618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 Modeling with Graph Databases</a:t>
            </a:r>
            <a:endParaRPr lang="en-US" b="1" dirty="0"/>
          </a:p>
        </p:txBody>
      </p:sp>
      <p:sp>
        <p:nvSpPr>
          <p:cNvPr id="3" name="Content Placeholder 2"/>
          <p:cNvSpPr txBox="1">
            <a:spLocks/>
          </p:cNvSpPr>
          <p:nvPr/>
        </p:nvSpPr>
        <p:spPr bwMode="auto">
          <a:xfrm>
            <a:off x="1588058" y="2140298"/>
            <a:ext cx="9015884" cy="4371033"/>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fontScale="92500" lnSpcReduction="10000"/>
          </a:bodyPr>
          <a:lstStyle>
            <a:lvl1pPr marL="273050" indent="-273050" algn="l" rtl="0" fontAlgn="base">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CREATE</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TABLE</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#Info</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303030"/>
                </a:solidFill>
                <a:effectLst/>
                <a:uLnTx/>
                <a:uFillTx/>
                <a:latin typeface="Courier New"/>
                <a:ea typeface="Calibri"/>
                <a:cs typeface="Times New Roman"/>
              </a:rPr>
              <a:t>Info_Type</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VARCHAR</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25</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303030"/>
                </a:solidFill>
                <a:effectLst/>
                <a:uLnTx/>
                <a:uFillTx/>
                <a:latin typeface="Courier New"/>
                <a:ea typeface="Calibri"/>
                <a:cs typeface="Times New Roman"/>
              </a:rPr>
              <a:t>Info_Value</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VARCHAR</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50</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INSERT</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INTO</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#Information </a:t>
            </a: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VALUES</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Name'</a:t>
            </a:r>
            <a:r>
              <a:rPr kumimoji="0" lang="en-US" sz="2400" b="1" i="0" u="none" strike="noStrike" kern="1200" cap="none" spc="0" normalizeH="0" baseline="0" noProof="0" dirty="0" err="1"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'Ross</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 McNeely'</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Email'</a:t>
            </a:r>
            <a:r>
              <a:rPr kumimoji="0" lang="en-US" sz="2400" b="1" i="0" u="none" strike="noStrike" kern="1200" cap="none" spc="0" normalizeH="0" baseline="0" noProof="0" dirty="0" err="1"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'rmcneely@tailwindbi.com</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Company'</a:t>
            </a:r>
            <a:r>
              <a:rPr kumimoji="0" lang="en-US" sz="2400" b="1" i="0" u="none" strike="noStrike" kern="1200" cap="none" spc="0" normalizeH="0" baseline="0" noProof="0" dirty="0" err="1"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'Tail</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 Wind Informatics'</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'CompanySite'</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'www.tailwindtech.com'</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LinkedIn'</a:t>
            </a:r>
            <a:r>
              <a:rPr kumimoji="0" lang="en-US" sz="2400" b="1" i="0" u="none" strike="noStrike" kern="1200" cap="none" spc="0" normalizeH="0" baseline="0" noProof="0" dirty="0" err="1"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'www.linkedin.com</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/in/</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rossmcneely</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Blog'</a:t>
            </a:r>
            <a:r>
              <a:rPr kumimoji="0" lang="en-US" sz="2400" b="1" i="0" u="none" strike="noStrike" kern="1200" cap="none" spc="0" normalizeH="0" baseline="0" noProof="0" dirty="0" err="1"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err="1" smtClean="0">
                <a:ln>
                  <a:noFill/>
                </a:ln>
                <a:solidFill>
                  <a:srgbClr val="FF0000"/>
                </a:solidFill>
                <a:effectLst/>
                <a:uLnTx/>
                <a:uFillTx/>
                <a:latin typeface="Courier New"/>
                <a:ea typeface="Calibri"/>
                <a:cs typeface="Times New Roman"/>
              </a:rPr>
              <a:t>'www.mcneelydwbi.wordpress.com</a:t>
            </a:r>
            <a:r>
              <a:rPr kumimoji="0" lang="en-US" sz="2400" b="1" i="0" u="none" strike="noStrike" kern="1200" cap="none" spc="0" normalizeH="0" baseline="0" noProof="0" dirty="0" smtClean="0">
                <a:ln>
                  <a:noFill/>
                </a:ln>
                <a:solidFill>
                  <a:srgbClr val="FF000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000"/>
              </a:spcAft>
              <a:buClr>
                <a:srgbClr val="AD0101"/>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SELECT</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err="1" smtClean="0">
                <a:ln>
                  <a:noFill/>
                </a:ln>
                <a:solidFill>
                  <a:srgbClr val="303030"/>
                </a:solidFill>
                <a:effectLst/>
                <a:uLnTx/>
                <a:uFillTx/>
                <a:latin typeface="Courier New"/>
                <a:ea typeface="Calibri"/>
                <a:cs typeface="Times New Roman"/>
              </a:rPr>
              <a:t>Info_Type</a:t>
            </a:r>
            <a:r>
              <a:rPr kumimoji="0" lang="en-US" sz="2400" b="1" i="0" u="none" strike="noStrike" kern="1200" cap="none" spc="0" normalizeH="0" baseline="0" noProof="0" dirty="0" smtClean="0">
                <a:ln>
                  <a:noFill/>
                </a:ln>
                <a:solidFill>
                  <a:srgbClr val="808080"/>
                </a:solidFill>
                <a:effectLst/>
                <a:uLnTx/>
                <a:uFillTx/>
                <a:latin typeface="Courier New"/>
                <a:ea typeface="Calibri"/>
                <a:cs typeface="Times New Roman"/>
              </a:rPr>
              <a:t>,</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err="1" smtClean="0">
                <a:ln>
                  <a:noFill/>
                </a:ln>
                <a:solidFill>
                  <a:srgbClr val="303030"/>
                </a:solidFill>
                <a:effectLst/>
                <a:uLnTx/>
                <a:uFillTx/>
                <a:latin typeface="Courier New"/>
                <a:ea typeface="Calibri"/>
                <a:cs typeface="Times New Roman"/>
              </a:rPr>
              <a:t>Info_Value</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a:t>
            </a:r>
            <a:r>
              <a:rPr kumimoji="0" lang="en-US" sz="2400" b="1" i="0" u="none" strike="noStrike" kern="1200" cap="none" spc="0" normalizeH="0" baseline="0" noProof="0" dirty="0" smtClean="0">
                <a:ln>
                  <a:noFill/>
                </a:ln>
                <a:solidFill>
                  <a:srgbClr val="0000FF"/>
                </a:solidFill>
                <a:effectLst/>
                <a:uLnTx/>
                <a:uFillTx/>
                <a:latin typeface="Courier New"/>
                <a:ea typeface="Calibri"/>
                <a:cs typeface="Times New Roman"/>
              </a:rPr>
              <a:t>FROM</a:t>
            </a:r>
            <a:r>
              <a:rPr kumimoji="0" lang="en-US" sz="2400" b="1" i="0" u="none" strike="noStrike" kern="1200" cap="none" spc="0" normalizeH="0" baseline="0" noProof="0" dirty="0" smtClean="0">
                <a:ln>
                  <a:noFill/>
                </a:ln>
                <a:solidFill>
                  <a:srgbClr val="303030"/>
                </a:solidFill>
                <a:effectLst/>
                <a:uLnTx/>
                <a:uFillTx/>
                <a:latin typeface="Courier New"/>
                <a:ea typeface="Calibri"/>
                <a:cs typeface="Times New Roman"/>
              </a:rPr>
              <a:t> #Information</a:t>
            </a:r>
            <a:endParaRPr kumimoji="0" lang="en-US" sz="3200" b="1" i="0" u="none" strike="noStrike" kern="1200" cap="none" spc="0" normalizeH="0" baseline="0" noProof="0" dirty="0" smtClean="0">
              <a:ln>
                <a:noFill/>
              </a:ln>
              <a:solidFill>
                <a:srgbClr val="303030"/>
              </a:solidFill>
              <a:effectLst/>
              <a:uLnTx/>
              <a:uFillTx/>
              <a:latin typeface="Calibri"/>
              <a:ea typeface="Calibri"/>
              <a:cs typeface="Times New Roman"/>
            </a:endParaRPr>
          </a:p>
          <a:p>
            <a:pPr marL="0" marR="0" lvl="0" indent="0" algn="l" defTabSz="914400" rtl="0" eaLnBrk="1" fontAlgn="auto" latinLnBrk="0" hangingPunct="1">
              <a:lnSpc>
                <a:spcPct val="100000"/>
              </a:lnSpc>
              <a:spcBef>
                <a:spcPct val="20000"/>
              </a:spcBef>
              <a:spcAft>
                <a:spcPts val="0"/>
              </a:spcAft>
              <a:buClr>
                <a:srgbClr val="AD0101"/>
              </a:buClr>
              <a:buSzTx/>
              <a:buFont typeface="Arial" panose="020B0604020202020204" pitchFamily="34" charset="0"/>
              <a:buNone/>
              <a:tabLst/>
              <a:defRPr/>
            </a:pPr>
            <a:endParaRPr kumimoji="0" lang="en-US" sz="2400" b="1" i="0" u="none" strike="noStrike" kern="1200" cap="none" spc="0" normalizeH="0" baseline="0" noProof="0" dirty="0">
              <a:ln>
                <a:noFill/>
              </a:ln>
              <a:solidFill>
                <a:srgbClr val="303030"/>
              </a:solidFill>
              <a:effectLst/>
              <a:uLnTx/>
              <a:uFillTx/>
              <a:latin typeface="Times New Roman"/>
            </a:endParaRPr>
          </a:p>
        </p:txBody>
      </p:sp>
    </p:spTree>
    <p:extLst>
      <p:ext uri="{BB962C8B-B14F-4D97-AF65-F5344CB8AC3E}">
        <p14:creationId xmlns:p14="http://schemas.microsoft.com/office/powerpoint/2010/main" val="1025890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Modeling with Graph Databases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893035"/>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036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1" y="5298140"/>
            <a:ext cx="10508234" cy="807377"/>
          </a:xfrm>
        </p:spPr>
        <p:txBody>
          <a:bodyPr>
            <a:no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2346028476"/>
              </p:ext>
            </p:extLst>
          </p:nvPr>
        </p:nvGraphicFramePr>
        <p:xfrm>
          <a:off x="499549" y="734786"/>
          <a:ext cx="11224365" cy="4292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4905" y="3687579"/>
            <a:ext cx="2315974" cy="1257915"/>
          </a:xfrm>
          <a:prstGeom prst="rect">
            <a:avLst/>
          </a:prstGeom>
        </p:spPr>
      </p:pic>
    </p:spTree>
    <p:extLst>
      <p:ext uri="{BB962C8B-B14F-4D97-AF65-F5344CB8AC3E}">
        <p14:creationId xmlns:p14="http://schemas.microsoft.com/office/powerpoint/2010/main" val="1034833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 model with a graph database</a:t>
            </a:r>
            <a:endParaRPr lang="en-US" dirty="0"/>
          </a:p>
        </p:txBody>
      </p:sp>
      <p:sp>
        <p:nvSpPr>
          <p:cNvPr id="3" name="Text Placeholder 2"/>
          <p:cNvSpPr>
            <a:spLocks noGrp="1"/>
          </p:cNvSpPr>
          <p:nvPr>
            <p:ph type="body" idx="1"/>
          </p:nvPr>
        </p:nvSpPr>
        <p:spPr/>
        <p:txBody>
          <a:bodyPr/>
          <a:lstStyle/>
          <a:p>
            <a:r>
              <a:rPr lang="en-US" dirty="0" smtClean="0"/>
              <a:t>Data modeling with graph databases</a:t>
            </a:r>
            <a:endParaRPr lang="en-US" dirty="0"/>
          </a:p>
        </p:txBody>
      </p:sp>
      <p:pic>
        <p:nvPicPr>
          <p:cNvPr id="6" name="Picture 5"/>
          <p:cNvPicPr>
            <a:picLocks noChangeAspect="1"/>
          </p:cNvPicPr>
          <p:nvPr/>
        </p:nvPicPr>
        <p:blipFill>
          <a:blip r:embed="rId2"/>
          <a:stretch>
            <a:fillRect/>
          </a:stretch>
        </p:blipFill>
        <p:spPr>
          <a:xfrm rot="13933664">
            <a:off x="5245545" y="1311574"/>
            <a:ext cx="2461851" cy="2263556"/>
          </a:xfrm>
          <a:prstGeom prst="rect">
            <a:avLst/>
          </a:prstGeom>
        </p:spPr>
      </p:pic>
      <p:pic>
        <p:nvPicPr>
          <p:cNvPr id="7" name="Picture 6"/>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2200820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modeling with graph databases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82733425"/>
              </p:ext>
            </p:extLst>
          </p:nvPr>
        </p:nvGraphicFramePr>
        <p:xfrm>
          <a:off x="1543989" y="2437865"/>
          <a:ext cx="9323882" cy="370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7585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1675"/>
            <a:ext cx="11029950" cy="603250"/>
          </a:xfrm>
        </p:spPr>
        <p:txBody>
          <a:bodyPr/>
          <a:lstStyle/>
          <a:p>
            <a:r>
              <a:rPr lang="en-US" dirty="0" smtClean="0"/>
              <a:t>Introduction to the graph model</a:t>
            </a:r>
            <a:endParaRPr lang="en-US" dirty="0"/>
          </a:p>
        </p:txBody>
      </p:sp>
      <p:pic>
        <p:nvPicPr>
          <p:cNvPr id="5" name="Picture 4"/>
          <p:cNvPicPr>
            <a:picLocks noChangeAspect="1"/>
          </p:cNvPicPr>
          <p:nvPr/>
        </p:nvPicPr>
        <p:blipFill>
          <a:blip r:embed="rId3"/>
          <a:stretch>
            <a:fillRect/>
          </a:stretch>
        </p:blipFill>
        <p:spPr>
          <a:xfrm>
            <a:off x="2061592" y="816423"/>
            <a:ext cx="7768213" cy="5669175"/>
          </a:xfrm>
          <a:prstGeom prst="rect">
            <a:avLst/>
          </a:prstGeom>
        </p:spPr>
      </p:pic>
      <p:sp>
        <p:nvSpPr>
          <p:cNvPr id="6" name="TextBox 5"/>
          <p:cNvSpPr txBox="1"/>
          <p:nvPr/>
        </p:nvSpPr>
        <p:spPr>
          <a:xfrm>
            <a:off x="489862" y="816423"/>
            <a:ext cx="3706586" cy="523220"/>
          </a:xfrm>
          <a:prstGeom prst="rect">
            <a:avLst/>
          </a:prstGeom>
          <a:noFill/>
        </p:spPr>
        <p:txBody>
          <a:bodyPr wrap="square" rtlCol="0">
            <a:spAutoFit/>
          </a:bodyPr>
          <a:lstStyle/>
          <a:p>
            <a:r>
              <a:rPr lang="en-US" sz="2800" dirty="0" smtClean="0"/>
              <a:t>Graph Structure</a:t>
            </a:r>
            <a:endParaRPr lang="en-US" sz="2800" dirty="0"/>
          </a:p>
        </p:txBody>
      </p:sp>
    </p:spTree>
    <p:extLst>
      <p:ext uri="{BB962C8B-B14F-4D97-AF65-F5344CB8AC3E}">
        <p14:creationId xmlns:p14="http://schemas.microsoft.com/office/powerpoint/2010/main" val="3459360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modeling</a:t>
            </a:r>
            <a:endParaRPr lang="en-US" dirty="0"/>
          </a:p>
        </p:txBody>
      </p:sp>
      <p:sp>
        <p:nvSpPr>
          <p:cNvPr id="3" name="Text Placeholder 2"/>
          <p:cNvSpPr>
            <a:spLocks noGrp="1"/>
          </p:cNvSpPr>
          <p:nvPr>
            <p:ph type="body" idx="1"/>
          </p:nvPr>
        </p:nvSpPr>
        <p:spPr/>
        <p:txBody>
          <a:bodyPr/>
          <a:lstStyle/>
          <a:p>
            <a:r>
              <a:rPr lang="en-US" dirty="0" smtClean="0"/>
              <a:t>Data modeling with graph databases</a:t>
            </a:r>
            <a:endParaRPr lang="en-US" dirty="0"/>
          </a:p>
        </p:txBody>
      </p:sp>
      <p:pic>
        <p:nvPicPr>
          <p:cNvPr id="6" name="Picture 5"/>
          <p:cNvPicPr>
            <a:picLocks noChangeAspect="1"/>
          </p:cNvPicPr>
          <p:nvPr/>
        </p:nvPicPr>
        <p:blipFill>
          <a:blip r:embed="rId2"/>
          <a:stretch>
            <a:fillRect/>
          </a:stretch>
        </p:blipFill>
        <p:spPr>
          <a:xfrm rot="13933664">
            <a:off x="5245545" y="1311574"/>
            <a:ext cx="2461851" cy="2263556"/>
          </a:xfrm>
          <a:prstGeom prst="rect">
            <a:avLst/>
          </a:prstGeom>
        </p:spPr>
      </p:pic>
      <p:pic>
        <p:nvPicPr>
          <p:cNvPr id="7" name="Picture 6"/>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2835843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Modeling with Graph Databases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7831" y="2983663"/>
            <a:ext cx="4036337" cy="3434281"/>
          </a:xfrm>
        </p:spPr>
      </p:pic>
      <p:pic>
        <p:nvPicPr>
          <p:cNvPr id="6" name="Picture 5"/>
          <p:cNvPicPr>
            <a:picLocks noChangeAspect="1"/>
          </p:cNvPicPr>
          <p:nvPr/>
        </p:nvPicPr>
        <p:blipFill>
          <a:blip r:embed="rId4"/>
          <a:stretch>
            <a:fillRect/>
          </a:stretch>
        </p:blipFill>
        <p:spPr>
          <a:xfrm>
            <a:off x="1240127" y="3664124"/>
            <a:ext cx="2461860" cy="2073360"/>
          </a:xfrm>
          <a:prstGeom prst="rect">
            <a:avLst/>
          </a:prstGeom>
        </p:spPr>
      </p:pic>
      <p:cxnSp>
        <p:nvCxnSpPr>
          <p:cNvPr id="8" name="Straight Connector 7"/>
          <p:cNvCxnSpPr/>
          <p:nvPr/>
        </p:nvCxnSpPr>
        <p:spPr>
          <a:xfrm>
            <a:off x="6095999" y="2008414"/>
            <a:ext cx="0" cy="4620986"/>
          </a:xfrm>
          <a:prstGeom prst="line">
            <a:avLst/>
          </a:prstGeom>
          <a:ln w="1143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6043" y="2008414"/>
            <a:ext cx="3331028" cy="523220"/>
          </a:xfrm>
          <a:prstGeom prst="rect">
            <a:avLst/>
          </a:prstGeom>
          <a:noFill/>
        </p:spPr>
        <p:txBody>
          <a:bodyPr wrap="square" rtlCol="0">
            <a:spAutoFit/>
          </a:bodyPr>
          <a:lstStyle/>
          <a:p>
            <a:r>
              <a:rPr lang="en-US" sz="2800" dirty="0" smtClean="0"/>
              <a:t>The Modeling Half</a:t>
            </a:r>
            <a:endParaRPr lang="en-US" sz="2800" dirty="0"/>
          </a:p>
        </p:txBody>
      </p:sp>
      <p:pic>
        <p:nvPicPr>
          <p:cNvPr id="13" name="Picture 12"/>
          <p:cNvPicPr>
            <a:picLocks noChangeAspect="1"/>
          </p:cNvPicPr>
          <p:nvPr/>
        </p:nvPicPr>
        <p:blipFill>
          <a:blip r:embed="rId5"/>
          <a:stretch>
            <a:fillRect/>
          </a:stretch>
        </p:blipFill>
        <p:spPr>
          <a:xfrm>
            <a:off x="8624281" y="4290652"/>
            <a:ext cx="2487240" cy="1310160"/>
          </a:xfrm>
          <a:prstGeom prst="rect">
            <a:avLst/>
          </a:prstGeom>
        </p:spPr>
      </p:pic>
      <p:sp>
        <p:nvSpPr>
          <p:cNvPr id="14" name="TextBox 13"/>
          <p:cNvSpPr txBox="1"/>
          <p:nvPr/>
        </p:nvSpPr>
        <p:spPr>
          <a:xfrm>
            <a:off x="8202387" y="2088199"/>
            <a:ext cx="3331028" cy="523220"/>
          </a:xfrm>
          <a:prstGeom prst="rect">
            <a:avLst/>
          </a:prstGeom>
          <a:noFill/>
        </p:spPr>
        <p:txBody>
          <a:bodyPr wrap="square" rtlCol="0">
            <a:spAutoFit/>
          </a:bodyPr>
          <a:lstStyle/>
          <a:p>
            <a:r>
              <a:rPr lang="en-US" sz="2800" dirty="0" smtClean="0"/>
              <a:t>The Database Half</a:t>
            </a:r>
            <a:endParaRPr lang="en-US" sz="2800" dirty="0"/>
          </a:p>
        </p:txBody>
      </p:sp>
      <p:pic>
        <p:nvPicPr>
          <p:cNvPr id="15" name="Picture 14"/>
          <p:cNvPicPr>
            <a:picLocks noChangeAspect="1"/>
          </p:cNvPicPr>
          <p:nvPr/>
        </p:nvPicPr>
        <p:blipFill>
          <a:blip r:embed="rId6"/>
          <a:stretch>
            <a:fillRect/>
          </a:stretch>
        </p:blipFill>
        <p:spPr>
          <a:xfrm>
            <a:off x="9480856" y="3664124"/>
            <a:ext cx="774090" cy="457920"/>
          </a:xfrm>
          <a:prstGeom prst="rect">
            <a:avLst/>
          </a:prstGeom>
        </p:spPr>
      </p:pic>
    </p:spTree>
    <p:extLst>
      <p:ext uri="{BB962C8B-B14F-4D97-AF65-F5344CB8AC3E}">
        <p14:creationId xmlns:p14="http://schemas.microsoft.com/office/powerpoint/2010/main" val="786396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Modeling with Graph Databases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0329861"/>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6234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Modeling with Graph Databases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340369"/>
              </p:ext>
            </p:extLst>
          </p:nvPr>
        </p:nvGraphicFramePr>
        <p:xfrm>
          <a:off x="581192" y="2180496"/>
          <a:ext cx="11029615" cy="4355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5-Point Star 7"/>
          <p:cNvSpPr/>
          <p:nvPr/>
        </p:nvSpPr>
        <p:spPr>
          <a:xfrm>
            <a:off x="9413823" y="894263"/>
            <a:ext cx="839449" cy="62958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Tree>
    <p:extLst>
      <p:ext uri="{BB962C8B-B14F-4D97-AF65-F5344CB8AC3E}">
        <p14:creationId xmlns:p14="http://schemas.microsoft.com/office/powerpoint/2010/main" val="1079251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034355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938679" y="4566344"/>
            <a:ext cx="2969461" cy="2162400"/>
          </a:xfrm>
          <a:prstGeom prst="rect">
            <a:avLst/>
          </a:prstGeom>
        </p:spPr>
      </p:pic>
    </p:spTree>
    <p:extLst>
      <p:ext uri="{BB962C8B-B14F-4D97-AF65-F5344CB8AC3E}">
        <p14:creationId xmlns:p14="http://schemas.microsoft.com/office/powerpoint/2010/main" val="432057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Bio</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9805" y="2227263"/>
            <a:ext cx="2725340" cy="3633787"/>
          </a:xfr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643230796"/>
              </p:ext>
            </p:extLst>
          </p:nvPr>
        </p:nvGraphicFramePr>
        <p:xfrm>
          <a:off x="5093263" y="2228003"/>
          <a:ext cx="6134370" cy="4277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385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graph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7056951"/>
              </p:ext>
            </p:extLst>
          </p:nvPr>
        </p:nvGraphicFramePr>
        <p:xfrm>
          <a:off x="581192" y="2180497"/>
          <a:ext cx="11029615" cy="1582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43807" y="4056679"/>
            <a:ext cx="2969461" cy="2162400"/>
          </a:xfrm>
          <a:prstGeom prst="rect">
            <a:avLst/>
          </a:prstGeom>
        </p:spPr>
      </p:pic>
      <p:pic>
        <p:nvPicPr>
          <p:cNvPr id="6" name="Picture 5"/>
          <p:cNvPicPr>
            <a:picLocks noChangeAspect="1"/>
          </p:cNvPicPr>
          <p:nvPr/>
        </p:nvPicPr>
        <p:blipFill>
          <a:blip r:embed="rId9"/>
          <a:stretch>
            <a:fillRect/>
          </a:stretch>
        </p:blipFill>
        <p:spPr>
          <a:xfrm>
            <a:off x="4611269" y="4056679"/>
            <a:ext cx="2969461" cy="2162400"/>
          </a:xfrm>
          <a:prstGeom prst="rect">
            <a:avLst/>
          </a:prstGeom>
        </p:spPr>
      </p:pic>
      <p:pic>
        <p:nvPicPr>
          <p:cNvPr id="7" name="Picture 6"/>
          <p:cNvPicPr>
            <a:picLocks noChangeAspect="1"/>
          </p:cNvPicPr>
          <p:nvPr/>
        </p:nvPicPr>
        <p:blipFill>
          <a:blip r:embed="rId10"/>
          <a:stretch>
            <a:fillRect/>
          </a:stretch>
        </p:blipFill>
        <p:spPr>
          <a:xfrm>
            <a:off x="8478731" y="4056679"/>
            <a:ext cx="2969461" cy="2162400"/>
          </a:xfrm>
          <a:prstGeom prst="rect">
            <a:avLst/>
          </a:prstGeom>
        </p:spPr>
      </p:pic>
    </p:spTree>
    <p:extLst>
      <p:ext uri="{BB962C8B-B14F-4D97-AF65-F5344CB8AC3E}">
        <p14:creationId xmlns:p14="http://schemas.microsoft.com/office/powerpoint/2010/main" val="2445026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1" y="5298140"/>
            <a:ext cx="10508234" cy="807377"/>
          </a:xfrm>
        </p:spPr>
        <p:txBody>
          <a:bodyPr>
            <a:no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3710942922"/>
              </p:ext>
            </p:extLst>
          </p:nvPr>
        </p:nvGraphicFramePr>
        <p:xfrm>
          <a:off x="581192" y="734786"/>
          <a:ext cx="11029615" cy="4292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4905" y="3642609"/>
            <a:ext cx="2315974" cy="1257915"/>
          </a:xfrm>
          <a:prstGeom prst="rect">
            <a:avLst/>
          </a:prstGeom>
        </p:spPr>
      </p:pic>
    </p:spTree>
    <p:extLst>
      <p:ext uri="{BB962C8B-B14F-4D97-AF65-F5344CB8AC3E}">
        <p14:creationId xmlns:p14="http://schemas.microsoft.com/office/powerpoint/2010/main" val="663105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Relational and graph models</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802844190"/>
              </p:ext>
            </p:extLst>
          </p:nvPr>
        </p:nvGraphicFramePr>
        <p:xfrm>
          <a:off x="581193" y="2228003"/>
          <a:ext cx="11029616" cy="3633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580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and graph models</a:t>
            </a:r>
            <a:endParaRPr lang="en-US" dirty="0"/>
          </a:p>
        </p:txBody>
      </p:sp>
      <p:sp>
        <p:nvSpPr>
          <p:cNvPr id="3" name="Text Placeholder 2"/>
          <p:cNvSpPr>
            <a:spLocks noGrp="1"/>
          </p:cNvSpPr>
          <p:nvPr>
            <p:ph type="body" idx="1"/>
          </p:nvPr>
        </p:nvSpPr>
        <p:spPr>
          <a:xfrm>
            <a:off x="887219" y="2625642"/>
            <a:ext cx="2755391" cy="536005"/>
          </a:xfrm>
        </p:spPr>
        <p:txBody>
          <a:bodyPr/>
          <a:lstStyle/>
          <a:p>
            <a:r>
              <a:rPr lang="en-US" sz="3200" dirty="0" smtClean="0"/>
              <a:t>Relational</a:t>
            </a:r>
            <a:endParaRPr lang="en-US" sz="3200" dirty="0"/>
          </a:p>
        </p:txBody>
      </p:sp>
      <p:sp>
        <p:nvSpPr>
          <p:cNvPr id="5" name="Text Placeholder 4"/>
          <p:cNvSpPr>
            <a:spLocks noGrp="1"/>
          </p:cNvSpPr>
          <p:nvPr>
            <p:ph type="body" sz="quarter" idx="3"/>
          </p:nvPr>
        </p:nvSpPr>
        <p:spPr>
          <a:xfrm>
            <a:off x="1074056" y="5102447"/>
            <a:ext cx="1630914" cy="553373"/>
          </a:xfrm>
        </p:spPr>
        <p:txBody>
          <a:bodyPr/>
          <a:lstStyle/>
          <a:p>
            <a:r>
              <a:rPr lang="en-US" sz="3200" dirty="0" smtClean="0"/>
              <a:t>Graph</a:t>
            </a:r>
            <a:endParaRPr lang="en-US" sz="3200" dirty="0"/>
          </a:p>
        </p:txBody>
      </p:sp>
      <p:pic>
        <p:nvPicPr>
          <p:cNvPr id="9" name="Picture 8"/>
          <p:cNvPicPr>
            <a:picLocks noChangeAspect="1"/>
          </p:cNvPicPr>
          <p:nvPr/>
        </p:nvPicPr>
        <p:blipFill>
          <a:blip r:embed="rId3"/>
          <a:stretch>
            <a:fillRect/>
          </a:stretch>
        </p:blipFill>
        <p:spPr>
          <a:xfrm>
            <a:off x="3400804" y="1991223"/>
            <a:ext cx="6649561" cy="1946160"/>
          </a:xfrm>
          <a:prstGeom prst="rect">
            <a:avLst/>
          </a:prstGeom>
        </p:spPr>
      </p:pic>
      <p:pic>
        <p:nvPicPr>
          <p:cNvPr id="11" name="Picture 10"/>
          <p:cNvPicPr>
            <a:picLocks noChangeAspect="1"/>
          </p:cNvPicPr>
          <p:nvPr/>
        </p:nvPicPr>
        <p:blipFill>
          <a:blip r:embed="rId4"/>
          <a:stretch>
            <a:fillRect/>
          </a:stretch>
        </p:blipFill>
        <p:spPr>
          <a:xfrm>
            <a:off x="4050374" y="4210616"/>
            <a:ext cx="5050621" cy="2315040"/>
          </a:xfrm>
          <a:prstGeom prst="rect">
            <a:avLst/>
          </a:prstGeom>
        </p:spPr>
      </p:pic>
    </p:spTree>
    <p:extLst>
      <p:ext uri="{BB962C8B-B14F-4D97-AF65-F5344CB8AC3E}">
        <p14:creationId xmlns:p14="http://schemas.microsoft.com/office/powerpoint/2010/main" val="2576277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1" y="5298140"/>
            <a:ext cx="10508234" cy="807377"/>
          </a:xfrm>
        </p:spPr>
        <p:txBody>
          <a:bodyPr>
            <a:no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2786683867"/>
              </p:ext>
            </p:extLst>
          </p:nvPr>
        </p:nvGraphicFramePr>
        <p:xfrm>
          <a:off x="581192" y="1331259"/>
          <a:ext cx="11029615" cy="3810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4905" y="2308486"/>
            <a:ext cx="2315974" cy="1257915"/>
          </a:xfrm>
          <a:prstGeom prst="rect">
            <a:avLst/>
          </a:prstGeom>
        </p:spPr>
      </p:pic>
    </p:spTree>
    <p:extLst>
      <p:ext uri="{BB962C8B-B14F-4D97-AF65-F5344CB8AC3E}">
        <p14:creationId xmlns:p14="http://schemas.microsoft.com/office/powerpoint/2010/main" val="1153688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Healthcare use case</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695715184"/>
              </p:ext>
            </p:extLst>
          </p:nvPr>
        </p:nvGraphicFramePr>
        <p:xfrm>
          <a:off x="581193" y="2228003"/>
          <a:ext cx="11029616" cy="4157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678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use case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5508779"/>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838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Healthcare use case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7193934"/>
              </p:ext>
            </p:extLst>
          </p:nvPr>
        </p:nvGraphicFramePr>
        <p:xfrm>
          <a:off x="581192" y="2180496"/>
          <a:ext cx="462039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5415746" y="1959335"/>
            <a:ext cx="5197290" cy="4674148"/>
          </a:xfrm>
          <a:prstGeom prst="rect">
            <a:avLst/>
          </a:prstGeom>
        </p:spPr>
      </p:pic>
    </p:spTree>
    <p:extLst>
      <p:ext uri="{BB962C8B-B14F-4D97-AF65-F5344CB8AC3E}">
        <p14:creationId xmlns:p14="http://schemas.microsoft.com/office/powerpoint/2010/main" val="3932816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use case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3365025"/>
              </p:ext>
            </p:extLst>
          </p:nvPr>
        </p:nvGraphicFramePr>
        <p:xfrm>
          <a:off x="581192" y="2180496"/>
          <a:ext cx="9334298" cy="997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045346" y="3642455"/>
            <a:ext cx="7870144" cy="2644609"/>
          </a:xfrm>
          <a:prstGeom prst="rect">
            <a:avLst/>
          </a:prstGeom>
        </p:spPr>
      </p:pic>
    </p:spTree>
    <p:extLst>
      <p:ext uri="{BB962C8B-B14F-4D97-AF65-F5344CB8AC3E}">
        <p14:creationId xmlns:p14="http://schemas.microsoft.com/office/powerpoint/2010/main" val="213431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use case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2524483"/>
              </p:ext>
            </p:extLst>
          </p:nvPr>
        </p:nvGraphicFramePr>
        <p:xfrm>
          <a:off x="581192" y="2180496"/>
          <a:ext cx="4096155" cy="389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4677348" y="1972938"/>
            <a:ext cx="6345001" cy="4680961"/>
          </a:xfrm>
          <a:prstGeom prst="rect">
            <a:avLst/>
          </a:prstGeom>
        </p:spPr>
      </p:pic>
    </p:spTree>
    <p:extLst>
      <p:ext uri="{BB962C8B-B14F-4D97-AF65-F5344CB8AC3E}">
        <p14:creationId xmlns:p14="http://schemas.microsoft.com/office/powerpoint/2010/main" val="3377946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5154" y="1603001"/>
            <a:ext cx="3752850" cy="2038350"/>
          </a:xfrm>
        </p:spPr>
      </p:pic>
      <p:graphicFrame>
        <p:nvGraphicFramePr>
          <p:cNvPr id="3" name="Diagram 2"/>
          <p:cNvGraphicFramePr/>
          <p:nvPr>
            <p:extLst/>
          </p:nvPr>
        </p:nvGraphicFramePr>
        <p:xfrm>
          <a:off x="1120000" y="1334387"/>
          <a:ext cx="4998412" cy="2904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5"/>
          <p:cNvSpPr>
            <a:spLocks noGrp="1"/>
          </p:cNvSpPr>
          <p:nvPr>
            <p:ph type="title"/>
          </p:nvPr>
        </p:nvSpPr>
        <p:spPr>
          <a:xfrm>
            <a:off x="581192" y="5262296"/>
            <a:ext cx="6928880" cy="689514"/>
          </a:xfrm>
        </p:spPr>
        <p:txBody>
          <a:bodyPr>
            <a:noAutofit/>
          </a:bodyPr>
          <a:lstStyle/>
          <a:p>
            <a:r>
              <a:rPr lang="en-US" sz="3200" dirty="0" smtClean="0">
                <a:solidFill>
                  <a:schemeClr val="bg1"/>
                </a:solidFill>
              </a:rPr>
              <a:t>http://tailwindtech.com</a:t>
            </a:r>
            <a:endParaRPr lang="en-US" sz="3200" dirty="0">
              <a:solidFill>
                <a:schemeClr val="bg1"/>
              </a:solidFill>
            </a:endParaRPr>
          </a:p>
        </p:txBody>
      </p:sp>
    </p:spTree>
    <p:extLst>
      <p:ext uri="{BB962C8B-B14F-4D97-AF65-F5344CB8AC3E}">
        <p14:creationId xmlns:p14="http://schemas.microsoft.com/office/powerpoint/2010/main" val="375742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1" y="5298140"/>
            <a:ext cx="10508234" cy="807377"/>
          </a:xfrm>
        </p:spPr>
        <p:txBody>
          <a:bodyPr>
            <a:no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2176516134"/>
              </p:ext>
            </p:extLst>
          </p:nvPr>
        </p:nvGraphicFramePr>
        <p:xfrm>
          <a:off x="581192" y="1331259"/>
          <a:ext cx="11029615" cy="3810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4905" y="2368447"/>
            <a:ext cx="2315974" cy="1257915"/>
          </a:xfrm>
          <a:prstGeom prst="rect">
            <a:avLst/>
          </a:prstGeom>
        </p:spPr>
      </p:pic>
    </p:spTree>
    <p:extLst>
      <p:ext uri="{BB962C8B-B14F-4D97-AF65-F5344CB8AC3E}">
        <p14:creationId xmlns:p14="http://schemas.microsoft.com/office/powerpoint/2010/main" val="364354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modeling continued</a:t>
            </a:r>
            <a:endParaRPr lang="en-US" dirty="0"/>
          </a:p>
        </p:txBody>
      </p:sp>
      <p:sp>
        <p:nvSpPr>
          <p:cNvPr id="3" name="Text Placeholder 2"/>
          <p:cNvSpPr>
            <a:spLocks noGrp="1"/>
          </p:cNvSpPr>
          <p:nvPr>
            <p:ph type="body" idx="1"/>
          </p:nvPr>
        </p:nvSpPr>
        <p:spPr/>
        <p:txBody>
          <a:bodyPr/>
          <a:lstStyle/>
          <a:p>
            <a:r>
              <a:rPr lang="en-US" dirty="0" smtClean="0"/>
              <a:t>Deeper dive into graph databases</a:t>
            </a:r>
            <a:endParaRPr lang="en-US" dirty="0"/>
          </a:p>
        </p:txBody>
      </p:sp>
      <p:pic>
        <p:nvPicPr>
          <p:cNvPr id="6" name="Picture 5"/>
          <p:cNvPicPr>
            <a:picLocks noChangeAspect="1"/>
          </p:cNvPicPr>
          <p:nvPr/>
        </p:nvPicPr>
        <p:blipFill>
          <a:blip r:embed="rId2"/>
          <a:stretch>
            <a:fillRect/>
          </a:stretch>
        </p:blipFill>
        <p:spPr>
          <a:xfrm rot="13933664">
            <a:off x="5245545" y="1311574"/>
            <a:ext cx="2461851" cy="2263556"/>
          </a:xfrm>
          <a:prstGeom prst="rect">
            <a:avLst/>
          </a:prstGeom>
        </p:spPr>
      </p:pic>
      <p:pic>
        <p:nvPicPr>
          <p:cNvPr id="7" name="Picture 6"/>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3815868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DEEPER Dive into graph databases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7684777"/>
              </p:ext>
            </p:extLst>
          </p:nvPr>
        </p:nvGraphicFramePr>
        <p:xfrm>
          <a:off x="581192" y="2180496"/>
          <a:ext cx="11029615" cy="4355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5-Point Star 7"/>
          <p:cNvSpPr/>
          <p:nvPr/>
        </p:nvSpPr>
        <p:spPr>
          <a:xfrm>
            <a:off x="9413823" y="894263"/>
            <a:ext cx="839449" cy="62958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9" name="TextBox 8"/>
          <p:cNvSpPr txBox="1"/>
          <p:nvPr/>
        </p:nvSpPr>
        <p:spPr>
          <a:xfrm>
            <a:off x="8664314" y="5951095"/>
            <a:ext cx="2338465" cy="369332"/>
          </a:xfrm>
          <a:prstGeom prst="rect">
            <a:avLst/>
          </a:prstGeom>
          <a:noFill/>
        </p:spPr>
        <p:txBody>
          <a:bodyPr wrap="square" rtlCol="0">
            <a:spAutoFit/>
          </a:bodyPr>
          <a:lstStyle/>
          <a:p>
            <a:r>
              <a:rPr lang="en-US" dirty="0" smtClean="0"/>
              <a:t>*Have not used myself</a:t>
            </a:r>
            <a:endParaRPr lang="en-US" dirty="0"/>
          </a:p>
        </p:txBody>
      </p:sp>
    </p:spTree>
    <p:extLst>
      <p:ext uri="{BB962C8B-B14F-4D97-AF65-F5344CB8AC3E}">
        <p14:creationId xmlns:p14="http://schemas.microsoft.com/office/powerpoint/2010/main" val="2520711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DEEPER Dive into graph databases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5552590"/>
              </p:ext>
            </p:extLst>
          </p:nvPr>
        </p:nvGraphicFramePr>
        <p:xfrm>
          <a:off x="581192" y="2180496"/>
          <a:ext cx="11029615" cy="4355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5-Point Star 3"/>
          <p:cNvSpPr/>
          <p:nvPr/>
        </p:nvSpPr>
        <p:spPr>
          <a:xfrm>
            <a:off x="9413823" y="894263"/>
            <a:ext cx="839449" cy="62958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Tree>
    <p:extLst>
      <p:ext uri="{BB962C8B-B14F-4D97-AF65-F5344CB8AC3E}">
        <p14:creationId xmlns:p14="http://schemas.microsoft.com/office/powerpoint/2010/main" val="4048888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modeling mistakes</a:t>
            </a:r>
            <a:endParaRPr lang="en-US" dirty="0"/>
          </a:p>
        </p:txBody>
      </p:sp>
      <p:sp>
        <p:nvSpPr>
          <p:cNvPr id="3" name="Text Placeholder 2"/>
          <p:cNvSpPr>
            <a:spLocks noGrp="1"/>
          </p:cNvSpPr>
          <p:nvPr>
            <p:ph type="body" idx="1"/>
          </p:nvPr>
        </p:nvSpPr>
        <p:spPr/>
        <p:txBody>
          <a:bodyPr/>
          <a:lstStyle/>
          <a:p>
            <a:r>
              <a:rPr lang="en-US" dirty="0"/>
              <a:t>DEEPER Dive into graph databases</a:t>
            </a:r>
          </a:p>
        </p:txBody>
      </p:sp>
      <p:pic>
        <p:nvPicPr>
          <p:cNvPr id="6" name="Picture 5"/>
          <p:cNvPicPr>
            <a:picLocks noChangeAspect="1"/>
          </p:cNvPicPr>
          <p:nvPr/>
        </p:nvPicPr>
        <p:blipFill>
          <a:blip r:embed="rId2"/>
          <a:stretch>
            <a:fillRect/>
          </a:stretch>
        </p:blipFill>
        <p:spPr>
          <a:xfrm rot="13933664">
            <a:off x="5245545" y="1311574"/>
            <a:ext cx="2461851" cy="2263556"/>
          </a:xfrm>
          <a:prstGeom prst="rect">
            <a:avLst/>
          </a:prstGeom>
        </p:spPr>
      </p:pic>
      <p:pic>
        <p:nvPicPr>
          <p:cNvPr id="7" name="Picture 6"/>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141641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DEEPER Dive into graph databases</a:t>
            </a:r>
          </a:p>
        </p:txBody>
      </p:sp>
      <p:sp>
        <p:nvSpPr>
          <p:cNvPr id="3" name="Text Placeholder 2"/>
          <p:cNvSpPr>
            <a:spLocks noGrp="1"/>
          </p:cNvSpPr>
          <p:nvPr>
            <p:ph type="body" idx="1"/>
          </p:nvPr>
        </p:nvSpPr>
        <p:spPr>
          <a:xfrm>
            <a:off x="227657" y="1996062"/>
            <a:ext cx="5087075" cy="536005"/>
          </a:xfrm>
        </p:spPr>
        <p:txBody>
          <a:bodyPr/>
          <a:lstStyle/>
          <a:p>
            <a:pPr algn="ctr"/>
            <a:r>
              <a:rPr lang="en-US" sz="2800" dirty="0" smtClean="0"/>
              <a:t>What was I thinking?</a:t>
            </a:r>
            <a:endParaRPr lang="en-US" sz="2800" dirty="0"/>
          </a:p>
        </p:txBody>
      </p:sp>
      <p:sp>
        <p:nvSpPr>
          <p:cNvPr id="4" name="Content Placeholder 3"/>
          <p:cNvSpPr>
            <a:spLocks noGrp="1"/>
          </p:cNvSpPr>
          <p:nvPr>
            <p:ph sz="half" idx="2"/>
          </p:nvPr>
        </p:nvSpPr>
        <p:spPr>
          <a:xfrm>
            <a:off x="1409075" y="2926052"/>
            <a:ext cx="3207895" cy="2934999"/>
          </a:xfrm>
        </p:spPr>
        <p:txBody>
          <a:bodyPr>
            <a:normAutofit/>
          </a:bodyPr>
          <a:lstStyle/>
          <a:p>
            <a:r>
              <a:rPr lang="en-US" sz="2400" dirty="0" smtClean="0"/>
              <a:t>CHAOS</a:t>
            </a:r>
          </a:p>
          <a:p>
            <a:pPr lvl="1"/>
            <a:r>
              <a:rPr lang="en-US" sz="2200" dirty="0" smtClean="0"/>
              <a:t>I started without a plan</a:t>
            </a:r>
            <a:endParaRPr lang="en-US" sz="2200" dirty="0"/>
          </a:p>
        </p:txBody>
      </p:sp>
      <p:pic>
        <p:nvPicPr>
          <p:cNvPr id="7" name="Picture 6"/>
          <p:cNvPicPr>
            <a:picLocks noChangeAspect="1"/>
          </p:cNvPicPr>
          <p:nvPr/>
        </p:nvPicPr>
        <p:blipFill>
          <a:blip r:embed="rId3"/>
          <a:stretch>
            <a:fillRect/>
          </a:stretch>
        </p:blipFill>
        <p:spPr>
          <a:xfrm>
            <a:off x="4330817" y="2926052"/>
            <a:ext cx="4010041" cy="3688801"/>
          </a:xfrm>
          <a:prstGeom prst="rect">
            <a:avLst/>
          </a:prstGeom>
        </p:spPr>
      </p:pic>
    </p:spTree>
    <p:extLst>
      <p:ext uri="{BB962C8B-B14F-4D97-AF65-F5344CB8AC3E}">
        <p14:creationId xmlns:p14="http://schemas.microsoft.com/office/powerpoint/2010/main" val="120256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DEEPER Dive into graph databases</a:t>
            </a:r>
          </a:p>
        </p:txBody>
      </p:sp>
      <p:sp>
        <p:nvSpPr>
          <p:cNvPr id="5" name="Text Placeholder 4"/>
          <p:cNvSpPr>
            <a:spLocks noGrp="1"/>
          </p:cNvSpPr>
          <p:nvPr>
            <p:ph type="body" sz="quarter" idx="3"/>
          </p:nvPr>
        </p:nvSpPr>
        <p:spPr>
          <a:xfrm>
            <a:off x="6995816" y="1981072"/>
            <a:ext cx="3147121" cy="553373"/>
          </a:xfrm>
        </p:spPr>
        <p:txBody>
          <a:bodyPr/>
          <a:lstStyle/>
          <a:p>
            <a:r>
              <a:rPr lang="en-US" sz="3200" dirty="0" smtClean="0"/>
              <a:t>This is easy!</a:t>
            </a:r>
            <a:endParaRPr lang="en-US" sz="3200" dirty="0"/>
          </a:p>
        </p:txBody>
      </p:sp>
      <p:sp>
        <p:nvSpPr>
          <p:cNvPr id="6" name="Content Placeholder 5"/>
          <p:cNvSpPr>
            <a:spLocks noGrp="1"/>
          </p:cNvSpPr>
          <p:nvPr>
            <p:ph sz="quarter" idx="4"/>
          </p:nvPr>
        </p:nvSpPr>
        <p:spPr>
          <a:xfrm>
            <a:off x="581193" y="2257758"/>
            <a:ext cx="5393100" cy="4232983"/>
          </a:xfrm>
        </p:spPr>
        <p:txBody>
          <a:bodyPr>
            <a:normAutofit/>
          </a:bodyPr>
          <a:lstStyle/>
          <a:p>
            <a:r>
              <a:rPr lang="en-US" sz="2800" dirty="0" smtClean="0"/>
              <a:t>DESIGN PATTERNS</a:t>
            </a:r>
            <a:r>
              <a:rPr lang="en-US" sz="2800" baseline="30000" dirty="0" smtClean="0"/>
              <a:t>3</a:t>
            </a:r>
          </a:p>
          <a:p>
            <a:pPr lvl="1"/>
            <a:r>
              <a:rPr lang="en-US" sz="2400" dirty="0" smtClean="0"/>
              <a:t>Linked List</a:t>
            </a:r>
          </a:p>
          <a:p>
            <a:pPr lvl="1"/>
            <a:r>
              <a:rPr lang="en-US" sz="2400" dirty="0" smtClean="0"/>
              <a:t>Multiple Relationships</a:t>
            </a:r>
          </a:p>
          <a:p>
            <a:pPr lvl="1"/>
            <a:r>
              <a:rPr lang="en-US" sz="2400" dirty="0" smtClean="0"/>
              <a:t>Tags and Categories</a:t>
            </a:r>
          </a:p>
          <a:p>
            <a:pPr lvl="1"/>
            <a:r>
              <a:rPr lang="en-US" sz="2400" dirty="0" smtClean="0"/>
              <a:t>Multi Level Tree</a:t>
            </a:r>
          </a:p>
          <a:p>
            <a:pPr lvl="1"/>
            <a:r>
              <a:rPr lang="en-US" sz="2400" dirty="0" smtClean="0"/>
              <a:t>R-Tree (spatial)</a:t>
            </a:r>
          </a:p>
          <a:p>
            <a:pPr lvl="1"/>
            <a:r>
              <a:rPr lang="en-US" sz="2400" dirty="0" smtClean="0"/>
              <a:t>Activity Stream</a:t>
            </a:r>
          </a:p>
          <a:p>
            <a:pPr lvl="1"/>
            <a:r>
              <a:rPr lang="en-US" sz="2400" dirty="0" smtClean="0"/>
              <a:t>Anti-pattern: Unconnected graph</a:t>
            </a:r>
          </a:p>
          <a:p>
            <a:pPr lvl="1"/>
            <a:endParaRPr lang="en-US" sz="2400" dirty="0"/>
          </a:p>
        </p:txBody>
      </p:sp>
      <p:pic>
        <p:nvPicPr>
          <p:cNvPr id="10" name="Picture 9"/>
          <p:cNvPicPr>
            <a:picLocks noChangeAspect="1"/>
          </p:cNvPicPr>
          <p:nvPr/>
        </p:nvPicPr>
        <p:blipFill>
          <a:blip r:embed="rId3"/>
          <a:stretch>
            <a:fillRect/>
          </a:stretch>
        </p:blipFill>
        <p:spPr>
          <a:xfrm>
            <a:off x="6995816" y="2534445"/>
            <a:ext cx="3147121" cy="3841441"/>
          </a:xfrm>
          <a:prstGeom prst="rect">
            <a:avLst/>
          </a:prstGeom>
        </p:spPr>
      </p:pic>
      <p:sp>
        <p:nvSpPr>
          <p:cNvPr id="11" name="5-Point Star 10"/>
          <p:cNvSpPr/>
          <p:nvPr/>
        </p:nvSpPr>
        <p:spPr>
          <a:xfrm>
            <a:off x="9413823" y="894263"/>
            <a:ext cx="839449" cy="62958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Tree>
    <p:extLst>
      <p:ext uri="{BB962C8B-B14F-4D97-AF65-F5344CB8AC3E}">
        <p14:creationId xmlns:p14="http://schemas.microsoft.com/office/powerpoint/2010/main" val="1083381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Text Placeholder 2"/>
          <p:cNvSpPr>
            <a:spLocks noGrp="1"/>
          </p:cNvSpPr>
          <p:nvPr>
            <p:ph type="body" idx="1"/>
          </p:nvPr>
        </p:nvSpPr>
        <p:spPr/>
        <p:txBody>
          <a:bodyPr/>
          <a:lstStyle/>
          <a:p>
            <a:r>
              <a:rPr lang="en-US" dirty="0"/>
              <a:t>DEEPER Dive into graph databases</a:t>
            </a:r>
          </a:p>
        </p:txBody>
      </p:sp>
      <p:pic>
        <p:nvPicPr>
          <p:cNvPr id="6" name="Picture 5"/>
          <p:cNvPicPr>
            <a:picLocks noChangeAspect="1"/>
          </p:cNvPicPr>
          <p:nvPr/>
        </p:nvPicPr>
        <p:blipFill>
          <a:blip r:embed="rId2"/>
          <a:stretch>
            <a:fillRect/>
          </a:stretch>
        </p:blipFill>
        <p:spPr>
          <a:xfrm rot="13933664">
            <a:off x="5245545" y="1311574"/>
            <a:ext cx="2461851" cy="2263556"/>
          </a:xfrm>
          <a:prstGeom prst="rect">
            <a:avLst/>
          </a:prstGeom>
        </p:spPr>
      </p:pic>
      <p:pic>
        <p:nvPicPr>
          <p:cNvPr id="7" name="Picture 6"/>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433017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DEEPER Dive into graph databases</a:t>
            </a:r>
          </a:p>
        </p:txBody>
      </p:sp>
      <p:sp>
        <p:nvSpPr>
          <p:cNvPr id="6" name="Text Placeholder 5"/>
          <p:cNvSpPr>
            <a:spLocks noGrp="1"/>
          </p:cNvSpPr>
          <p:nvPr>
            <p:ph type="body" idx="1"/>
          </p:nvPr>
        </p:nvSpPr>
        <p:spPr>
          <a:xfrm>
            <a:off x="887219" y="1876141"/>
            <a:ext cx="5087075" cy="536005"/>
          </a:xfrm>
        </p:spPr>
        <p:txBody>
          <a:bodyPr/>
          <a:lstStyle/>
          <a:p>
            <a:r>
              <a:rPr lang="en-US" dirty="0" smtClean="0"/>
              <a:t>Anti-pattern</a:t>
            </a:r>
            <a:endParaRPr lang="en-US" dirty="0"/>
          </a:p>
        </p:txBody>
      </p:sp>
      <p:sp>
        <p:nvSpPr>
          <p:cNvPr id="12" name="Text Placeholder 11"/>
          <p:cNvSpPr>
            <a:spLocks noGrp="1"/>
          </p:cNvSpPr>
          <p:nvPr>
            <p:ph type="body" sz="quarter" idx="3"/>
          </p:nvPr>
        </p:nvSpPr>
        <p:spPr>
          <a:xfrm>
            <a:off x="3855485" y="1858771"/>
            <a:ext cx="5087073" cy="553373"/>
          </a:xfrm>
        </p:spPr>
        <p:txBody>
          <a:bodyPr/>
          <a:lstStyle/>
          <a:p>
            <a:r>
              <a:rPr lang="en-US" dirty="0" smtClean="0"/>
              <a:t>Pattern: Linked List</a:t>
            </a:r>
            <a:endParaRPr lang="en-US" baseline="30000" dirty="0"/>
          </a:p>
        </p:txBody>
      </p:sp>
      <p:pic>
        <p:nvPicPr>
          <p:cNvPr id="10" name="Picture 9"/>
          <p:cNvPicPr>
            <a:picLocks noChangeAspect="1"/>
          </p:cNvPicPr>
          <p:nvPr/>
        </p:nvPicPr>
        <p:blipFill>
          <a:blip r:embed="rId3"/>
          <a:stretch>
            <a:fillRect/>
          </a:stretch>
        </p:blipFill>
        <p:spPr>
          <a:xfrm>
            <a:off x="887219" y="2518567"/>
            <a:ext cx="1903500" cy="2900161"/>
          </a:xfrm>
          <a:prstGeom prst="rect">
            <a:avLst/>
          </a:prstGeom>
        </p:spPr>
      </p:pic>
      <p:pic>
        <p:nvPicPr>
          <p:cNvPr id="14" name="Picture 13"/>
          <p:cNvPicPr>
            <a:picLocks noChangeAspect="1"/>
          </p:cNvPicPr>
          <p:nvPr/>
        </p:nvPicPr>
        <p:blipFill>
          <a:blip r:embed="rId4"/>
          <a:stretch>
            <a:fillRect/>
          </a:stretch>
        </p:blipFill>
        <p:spPr>
          <a:xfrm>
            <a:off x="4289471" y="2383652"/>
            <a:ext cx="7271371" cy="4324801"/>
          </a:xfrm>
          <a:prstGeom prst="rect">
            <a:avLst/>
          </a:prstGeom>
        </p:spPr>
      </p:pic>
    </p:spTree>
    <p:extLst>
      <p:ext uri="{BB962C8B-B14F-4D97-AF65-F5344CB8AC3E}">
        <p14:creationId xmlns:p14="http://schemas.microsoft.com/office/powerpoint/2010/main" val="3782228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DEEPER Dive into graph databases</a:t>
            </a:r>
          </a:p>
        </p:txBody>
      </p:sp>
      <p:sp>
        <p:nvSpPr>
          <p:cNvPr id="6" name="Text Placeholder 5"/>
          <p:cNvSpPr>
            <a:spLocks noGrp="1"/>
          </p:cNvSpPr>
          <p:nvPr>
            <p:ph type="body" idx="1"/>
          </p:nvPr>
        </p:nvSpPr>
        <p:spPr>
          <a:xfrm>
            <a:off x="887219" y="1876141"/>
            <a:ext cx="5087075" cy="536005"/>
          </a:xfrm>
        </p:spPr>
        <p:txBody>
          <a:bodyPr/>
          <a:lstStyle/>
          <a:p>
            <a:r>
              <a:rPr lang="en-US" dirty="0" smtClean="0"/>
              <a:t>Anti-pattern</a:t>
            </a:r>
            <a:endParaRPr lang="en-US" dirty="0"/>
          </a:p>
        </p:txBody>
      </p:sp>
      <p:sp>
        <p:nvSpPr>
          <p:cNvPr id="12" name="Text Placeholder 11"/>
          <p:cNvSpPr>
            <a:spLocks noGrp="1"/>
          </p:cNvSpPr>
          <p:nvPr>
            <p:ph type="body" sz="quarter" idx="3"/>
          </p:nvPr>
        </p:nvSpPr>
        <p:spPr>
          <a:xfrm>
            <a:off x="3855485" y="1858771"/>
            <a:ext cx="5087073" cy="553373"/>
          </a:xfrm>
        </p:spPr>
        <p:txBody>
          <a:bodyPr/>
          <a:lstStyle/>
          <a:p>
            <a:r>
              <a:rPr lang="en-US" dirty="0" smtClean="0"/>
              <a:t>Pattern: Multiple Relationships</a:t>
            </a:r>
            <a:endParaRPr lang="en-US" dirty="0"/>
          </a:p>
        </p:txBody>
      </p:sp>
      <p:pic>
        <p:nvPicPr>
          <p:cNvPr id="10" name="Picture 9"/>
          <p:cNvPicPr>
            <a:picLocks noChangeAspect="1"/>
          </p:cNvPicPr>
          <p:nvPr/>
        </p:nvPicPr>
        <p:blipFill>
          <a:blip r:embed="rId2"/>
          <a:stretch>
            <a:fillRect/>
          </a:stretch>
        </p:blipFill>
        <p:spPr>
          <a:xfrm>
            <a:off x="887219" y="2518567"/>
            <a:ext cx="1903500" cy="2900161"/>
          </a:xfrm>
          <a:prstGeom prst="rect">
            <a:avLst/>
          </a:prstGeom>
        </p:spPr>
      </p:pic>
      <p:pic>
        <p:nvPicPr>
          <p:cNvPr id="2" name="Picture 1"/>
          <p:cNvPicPr>
            <a:picLocks noChangeAspect="1"/>
          </p:cNvPicPr>
          <p:nvPr/>
        </p:nvPicPr>
        <p:blipFill>
          <a:blip r:embed="rId3"/>
          <a:stretch>
            <a:fillRect/>
          </a:stretch>
        </p:blipFill>
        <p:spPr>
          <a:xfrm>
            <a:off x="4062595" y="2729761"/>
            <a:ext cx="7004881" cy="3587041"/>
          </a:xfrm>
          <a:prstGeom prst="rect">
            <a:avLst/>
          </a:prstGeom>
        </p:spPr>
      </p:pic>
    </p:spTree>
    <p:extLst>
      <p:ext uri="{BB962C8B-B14F-4D97-AF65-F5344CB8AC3E}">
        <p14:creationId xmlns:p14="http://schemas.microsoft.com/office/powerpoint/2010/main" val="3327348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532" y="5257800"/>
            <a:ext cx="10118268" cy="847718"/>
          </a:xfrm>
        </p:spPr>
        <p:txBody>
          <a:bodyPr>
            <a:norm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3168580055"/>
              </p:ext>
            </p:extLst>
          </p:nvPr>
        </p:nvGraphicFramePr>
        <p:xfrm>
          <a:off x="504908" y="653144"/>
          <a:ext cx="11267992"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4905" y="3222885"/>
            <a:ext cx="2315974" cy="1257915"/>
          </a:xfrm>
          <a:prstGeom prst="rect">
            <a:avLst/>
          </a:prstGeom>
        </p:spPr>
      </p:pic>
    </p:spTree>
    <p:extLst>
      <p:ext uri="{BB962C8B-B14F-4D97-AF65-F5344CB8AC3E}">
        <p14:creationId xmlns:p14="http://schemas.microsoft.com/office/powerpoint/2010/main" val="3622800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DEEPER Dive into graph databases</a:t>
            </a:r>
          </a:p>
        </p:txBody>
      </p:sp>
      <p:sp>
        <p:nvSpPr>
          <p:cNvPr id="6" name="Text Placeholder 5"/>
          <p:cNvSpPr>
            <a:spLocks noGrp="1"/>
          </p:cNvSpPr>
          <p:nvPr>
            <p:ph type="body" idx="1"/>
          </p:nvPr>
        </p:nvSpPr>
        <p:spPr>
          <a:xfrm>
            <a:off x="887219" y="1876141"/>
            <a:ext cx="5087075" cy="536005"/>
          </a:xfrm>
        </p:spPr>
        <p:txBody>
          <a:bodyPr/>
          <a:lstStyle/>
          <a:p>
            <a:r>
              <a:rPr lang="en-US" dirty="0" smtClean="0"/>
              <a:t>Anti-pattern</a:t>
            </a:r>
            <a:endParaRPr lang="en-US" dirty="0"/>
          </a:p>
        </p:txBody>
      </p:sp>
      <p:sp>
        <p:nvSpPr>
          <p:cNvPr id="12" name="Text Placeholder 11"/>
          <p:cNvSpPr>
            <a:spLocks noGrp="1"/>
          </p:cNvSpPr>
          <p:nvPr>
            <p:ph type="body" sz="quarter" idx="3"/>
          </p:nvPr>
        </p:nvSpPr>
        <p:spPr>
          <a:xfrm>
            <a:off x="3855485" y="1858771"/>
            <a:ext cx="5087073" cy="553373"/>
          </a:xfrm>
        </p:spPr>
        <p:txBody>
          <a:bodyPr/>
          <a:lstStyle/>
          <a:p>
            <a:r>
              <a:rPr lang="en-US" dirty="0" smtClean="0"/>
              <a:t>Pattern: Tags and Categories</a:t>
            </a:r>
            <a:r>
              <a:rPr lang="en-US" baseline="30000" dirty="0" smtClean="0"/>
              <a:t>1</a:t>
            </a:r>
            <a:endParaRPr lang="en-US" baseline="30000" dirty="0"/>
          </a:p>
        </p:txBody>
      </p:sp>
      <p:pic>
        <p:nvPicPr>
          <p:cNvPr id="3" name="Picture 2"/>
          <p:cNvPicPr>
            <a:picLocks noChangeAspect="1"/>
          </p:cNvPicPr>
          <p:nvPr/>
        </p:nvPicPr>
        <p:blipFill>
          <a:blip r:embed="rId2"/>
          <a:stretch>
            <a:fillRect/>
          </a:stretch>
        </p:blipFill>
        <p:spPr>
          <a:xfrm>
            <a:off x="752132" y="2570297"/>
            <a:ext cx="1903500" cy="2594880"/>
          </a:xfrm>
          <a:prstGeom prst="rect">
            <a:avLst/>
          </a:prstGeom>
        </p:spPr>
      </p:pic>
      <p:pic>
        <p:nvPicPr>
          <p:cNvPr id="7" name="Picture 6"/>
          <p:cNvPicPr>
            <a:picLocks noChangeAspect="1"/>
          </p:cNvPicPr>
          <p:nvPr/>
        </p:nvPicPr>
        <p:blipFill>
          <a:blip r:embed="rId3"/>
          <a:stretch>
            <a:fillRect/>
          </a:stretch>
        </p:blipFill>
        <p:spPr>
          <a:xfrm>
            <a:off x="3855485" y="2429514"/>
            <a:ext cx="7385581" cy="4121281"/>
          </a:xfrm>
          <a:prstGeom prst="rect">
            <a:avLst/>
          </a:prstGeom>
        </p:spPr>
      </p:pic>
    </p:spTree>
    <p:extLst>
      <p:ext uri="{BB962C8B-B14F-4D97-AF65-F5344CB8AC3E}">
        <p14:creationId xmlns:p14="http://schemas.microsoft.com/office/powerpoint/2010/main" val="1178511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DEEPER Dive into graph databases</a:t>
            </a:r>
          </a:p>
        </p:txBody>
      </p:sp>
      <p:sp>
        <p:nvSpPr>
          <p:cNvPr id="12" name="Text Placeholder 11"/>
          <p:cNvSpPr>
            <a:spLocks noGrp="1"/>
          </p:cNvSpPr>
          <p:nvPr>
            <p:ph type="body" sz="quarter" idx="3"/>
          </p:nvPr>
        </p:nvSpPr>
        <p:spPr>
          <a:xfrm>
            <a:off x="1532013" y="1858771"/>
            <a:ext cx="5087073" cy="553373"/>
          </a:xfrm>
        </p:spPr>
        <p:txBody>
          <a:bodyPr/>
          <a:lstStyle/>
          <a:p>
            <a:r>
              <a:rPr lang="en-US" dirty="0" smtClean="0"/>
              <a:t>Pattern: Multi-Level Tree</a:t>
            </a:r>
            <a:r>
              <a:rPr lang="en-US" baseline="30000" dirty="0" smtClean="0"/>
              <a:t>1</a:t>
            </a:r>
            <a:endParaRPr lang="en-US" baseline="30000" dirty="0"/>
          </a:p>
        </p:txBody>
      </p:sp>
      <p:pic>
        <p:nvPicPr>
          <p:cNvPr id="2" name="Picture 1"/>
          <p:cNvPicPr>
            <a:picLocks noChangeAspect="1"/>
          </p:cNvPicPr>
          <p:nvPr/>
        </p:nvPicPr>
        <p:blipFill>
          <a:blip r:embed="rId3"/>
          <a:stretch>
            <a:fillRect/>
          </a:stretch>
        </p:blipFill>
        <p:spPr>
          <a:xfrm>
            <a:off x="2652567" y="1983390"/>
            <a:ext cx="6167341" cy="4630081"/>
          </a:xfrm>
          <a:prstGeom prst="rect">
            <a:avLst/>
          </a:prstGeom>
        </p:spPr>
      </p:pic>
    </p:spTree>
    <p:extLst>
      <p:ext uri="{BB962C8B-B14F-4D97-AF65-F5344CB8AC3E}">
        <p14:creationId xmlns:p14="http://schemas.microsoft.com/office/powerpoint/2010/main" val="2074477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730250"/>
            <a:ext cx="11029950" cy="987425"/>
          </a:xfrm>
        </p:spPr>
        <p:txBody>
          <a:bodyPr/>
          <a:lstStyle/>
          <a:p>
            <a:r>
              <a:rPr lang="en-US" dirty="0" smtClean="0"/>
              <a:t>Data Modeling with Graph Databases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0" y="571500"/>
            <a:ext cx="6667500" cy="5715000"/>
          </a:xfrm>
          <a:prstGeom prst="rect">
            <a:avLst/>
          </a:prstGeom>
        </p:spPr>
      </p:pic>
      <p:pic>
        <p:nvPicPr>
          <p:cNvPr id="11" name="Picture 10"/>
          <p:cNvPicPr>
            <a:picLocks noChangeAspect="1"/>
          </p:cNvPicPr>
          <p:nvPr/>
        </p:nvPicPr>
        <p:blipFill>
          <a:blip r:embed="rId4"/>
          <a:stretch>
            <a:fillRect/>
          </a:stretch>
        </p:blipFill>
        <p:spPr>
          <a:xfrm>
            <a:off x="483059" y="730250"/>
            <a:ext cx="5169856" cy="676715"/>
          </a:xfrm>
          <a:prstGeom prst="rect">
            <a:avLst/>
          </a:prstGeom>
        </p:spPr>
      </p:pic>
    </p:spTree>
    <p:extLst>
      <p:ext uri="{BB962C8B-B14F-4D97-AF65-F5344CB8AC3E}">
        <p14:creationId xmlns:p14="http://schemas.microsoft.com/office/powerpoint/2010/main" val="2435746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DEEPER Dive into graph databases</a:t>
            </a:r>
          </a:p>
        </p:txBody>
      </p:sp>
      <p:sp>
        <p:nvSpPr>
          <p:cNvPr id="12" name="Text Placeholder 11"/>
          <p:cNvSpPr>
            <a:spLocks noGrp="1"/>
          </p:cNvSpPr>
          <p:nvPr>
            <p:ph type="body" sz="quarter" idx="3"/>
          </p:nvPr>
        </p:nvSpPr>
        <p:spPr>
          <a:xfrm>
            <a:off x="1532013" y="1858771"/>
            <a:ext cx="5087073" cy="553373"/>
          </a:xfrm>
        </p:spPr>
        <p:txBody>
          <a:bodyPr/>
          <a:lstStyle/>
          <a:p>
            <a:r>
              <a:rPr lang="en-US" dirty="0" smtClean="0"/>
              <a:t>Pattern: Stream Analysis</a:t>
            </a:r>
            <a:r>
              <a:rPr lang="en-US" baseline="30000" dirty="0"/>
              <a:t>5</a:t>
            </a:r>
          </a:p>
        </p:txBody>
      </p:sp>
      <p:sp>
        <p:nvSpPr>
          <p:cNvPr id="3" name="TextBox 2"/>
          <p:cNvSpPr txBox="1"/>
          <p:nvPr/>
        </p:nvSpPr>
        <p:spPr>
          <a:xfrm>
            <a:off x="1022347" y="6160957"/>
            <a:ext cx="8496407" cy="369332"/>
          </a:xfrm>
          <a:prstGeom prst="rect">
            <a:avLst/>
          </a:prstGeom>
          <a:noFill/>
        </p:spPr>
        <p:txBody>
          <a:bodyPr wrap="square" rtlCol="0">
            <a:spAutoFit/>
          </a:bodyPr>
          <a:lstStyle/>
          <a:p>
            <a:pPr algn="ctr"/>
            <a:r>
              <a:rPr lang="en-US" dirty="0"/>
              <a:t>http://blog.bruggen.com/2013/11/clickstreams-are-so-much-nicer-in-neo4j.html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173" y="2412144"/>
            <a:ext cx="5673621" cy="3641673"/>
          </a:xfrm>
          <a:prstGeom prst="rect">
            <a:avLst/>
          </a:prstGeom>
        </p:spPr>
      </p:pic>
    </p:spTree>
    <p:extLst>
      <p:ext uri="{BB962C8B-B14F-4D97-AF65-F5344CB8AC3E}">
        <p14:creationId xmlns:p14="http://schemas.microsoft.com/office/powerpoint/2010/main" val="37506273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a:t>
            </a:r>
            <a:endParaRPr lang="en-US" dirty="0"/>
          </a:p>
        </p:txBody>
      </p:sp>
      <p:sp>
        <p:nvSpPr>
          <p:cNvPr id="3" name="Text Placeholder 2"/>
          <p:cNvSpPr>
            <a:spLocks noGrp="1"/>
          </p:cNvSpPr>
          <p:nvPr>
            <p:ph type="body" idx="1"/>
          </p:nvPr>
        </p:nvSpPr>
        <p:spPr/>
        <p:txBody>
          <a:bodyPr/>
          <a:lstStyle/>
          <a:p>
            <a:r>
              <a:rPr lang="en-US" dirty="0" smtClean="0"/>
              <a:t>Deeper dive into graph databases</a:t>
            </a:r>
            <a:endParaRPr lang="en-US" dirty="0"/>
          </a:p>
        </p:txBody>
      </p:sp>
      <p:pic>
        <p:nvPicPr>
          <p:cNvPr id="4" name="Picture 3"/>
          <p:cNvPicPr>
            <a:picLocks noChangeAspect="1"/>
          </p:cNvPicPr>
          <p:nvPr/>
        </p:nvPicPr>
        <p:blipFill>
          <a:blip r:embed="rId2"/>
          <a:stretch>
            <a:fillRect/>
          </a:stretch>
        </p:blipFill>
        <p:spPr>
          <a:xfrm rot="13933664">
            <a:off x="5245545" y="1311574"/>
            <a:ext cx="2461851" cy="2263556"/>
          </a:xfrm>
          <a:prstGeom prst="rect">
            <a:avLst/>
          </a:prstGeom>
        </p:spPr>
      </p:pic>
      <p:pic>
        <p:nvPicPr>
          <p:cNvPr id="5" name="Picture 4"/>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3001277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dive into graph databases</a:t>
            </a:r>
            <a:endParaRPr lang="en-US" dirty="0"/>
          </a:p>
        </p:txBody>
      </p:sp>
      <p:sp>
        <p:nvSpPr>
          <p:cNvPr id="3" name="Text Placeholder 2"/>
          <p:cNvSpPr>
            <a:spLocks noGrp="1"/>
          </p:cNvSpPr>
          <p:nvPr>
            <p:ph type="body" idx="1"/>
          </p:nvPr>
        </p:nvSpPr>
        <p:spPr>
          <a:xfrm>
            <a:off x="2221340" y="2250892"/>
            <a:ext cx="5087075" cy="536005"/>
          </a:xfrm>
        </p:spPr>
        <p:txBody>
          <a:bodyPr/>
          <a:lstStyle/>
          <a:p>
            <a:r>
              <a:rPr lang="en-US" dirty="0" smtClean="0"/>
              <a:t>Fine-Grained Relationships</a:t>
            </a:r>
            <a:endParaRPr lang="en-US" dirty="0"/>
          </a:p>
        </p:txBody>
      </p:sp>
      <p:sp>
        <p:nvSpPr>
          <p:cNvPr id="5" name="Text Placeholder 4"/>
          <p:cNvSpPr>
            <a:spLocks noGrp="1"/>
          </p:cNvSpPr>
          <p:nvPr>
            <p:ph type="body" sz="quarter" idx="3"/>
          </p:nvPr>
        </p:nvSpPr>
        <p:spPr>
          <a:xfrm>
            <a:off x="5789215" y="2250892"/>
            <a:ext cx="5087073" cy="553373"/>
          </a:xfrm>
        </p:spPr>
        <p:txBody>
          <a:bodyPr/>
          <a:lstStyle/>
          <a:p>
            <a:r>
              <a:rPr lang="en-US" dirty="0" smtClean="0"/>
              <a:t>Generic Relationships</a:t>
            </a:r>
            <a:endParaRPr lang="en-US" dirty="0"/>
          </a:p>
        </p:txBody>
      </p:sp>
      <p:pic>
        <p:nvPicPr>
          <p:cNvPr id="11" name="Content Placeholder 10"/>
          <p:cNvPicPr>
            <a:picLocks noGrp="1" noChangeAspect="1"/>
          </p:cNvPicPr>
          <p:nvPr>
            <p:ph sz="half" idx="2"/>
          </p:nvPr>
        </p:nvPicPr>
        <p:blipFill>
          <a:blip r:embed="rId3"/>
          <a:stretch>
            <a:fillRect/>
          </a:stretch>
        </p:blipFill>
        <p:spPr>
          <a:xfrm>
            <a:off x="2952451" y="3254966"/>
            <a:ext cx="1459350" cy="2276880"/>
          </a:xfrm>
          <a:prstGeom prst="rect">
            <a:avLst/>
          </a:prstGeom>
        </p:spPr>
      </p:pic>
      <p:pic>
        <p:nvPicPr>
          <p:cNvPr id="13" name="Content Placeholder 12"/>
          <p:cNvPicPr>
            <a:picLocks noGrp="1" noChangeAspect="1"/>
          </p:cNvPicPr>
          <p:nvPr>
            <p:ph sz="quarter" idx="4"/>
          </p:nvPr>
        </p:nvPicPr>
        <p:blipFill>
          <a:blip r:embed="rId4"/>
          <a:stretch>
            <a:fillRect/>
          </a:stretch>
        </p:blipFill>
        <p:spPr>
          <a:xfrm>
            <a:off x="6491046" y="3254966"/>
            <a:ext cx="1459350" cy="2276880"/>
          </a:xfrm>
          <a:prstGeom prst="rect">
            <a:avLst/>
          </a:prstGeom>
        </p:spPr>
      </p:pic>
    </p:spTree>
    <p:extLst>
      <p:ext uri="{BB962C8B-B14F-4D97-AF65-F5344CB8AC3E}">
        <p14:creationId xmlns:p14="http://schemas.microsoft.com/office/powerpoint/2010/main" val="2016518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dive into graph databases</a:t>
            </a: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304416148"/>
              </p:ext>
            </p:extLst>
          </p:nvPr>
        </p:nvGraphicFramePr>
        <p:xfrm>
          <a:off x="581193" y="2143593"/>
          <a:ext cx="11029615" cy="3672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209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into graph databases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2385192"/>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97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dive into graph databases</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873981945"/>
              </p:ext>
            </p:extLst>
          </p:nvPr>
        </p:nvGraphicFramePr>
        <p:xfrm>
          <a:off x="779489" y="2098624"/>
          <a:ext cx="10831320" cy="3762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3997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8265404"/>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8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1" y="5298140"/>
            <a:ext cx="10508234" cy="807377"/>
          </a:xfrm>
        </p:spPr>
        <p:txBody>
          <a:bodyPr>
            <a:no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681047454"/>
              </p:ext>
            </p:extLst>
          </p:nvPr>
        </p:nvGraphicFramePr>
        <p:xfrm>
          <a:off x="466892" y="669471"/>
          <a:ext cx="11257022" cy="4341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4905" y="3642609"/>
            <a:ext cx="2315974" cy="1257915"/>
          </a:xfrm>
          <a:prstGeom prst="rect">
            <a:avLst/>
          </a:prstGeom>
        </p:spPr>
      </p:pic>
    </p:spTree>
    <p:extLst>
      <p:ext uri="{BB962C8B-B14F-4D97-AF65-F5344CB8AC3E}">
        <p14:creationId xmlns:p14="http://schemas.microsoft.com/office/powerpoint/2010/main" val="27927382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1" y="5298140"/>
            <a:ext cx="10508234" cy="807377"/>
          </a:xfrm>
        </p:spPr>
        <p:txBody>
          <a:bodyPr>
            <a:no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2527478934"/>
              </p:ext>
            </p:extLst>
          </p:nvPr>
        </p:nvGraphicFramePr>
        <p:xfrm>
          <a:off x="581192" y="1331259"/>
          <a:ext cx="11029615" cy="3810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4905" y="2293499"/>
            <a:ext cx="2315974" cy="1257915"/>
          </a:xfrm>
          <a:prstGeom prst="rect">
            <a:avLst/>
          </a:prstGeom>
        </p:spPr>
      </p:pic>
    </p:spTree>
    <p:extLst>
      <p:ext uri="{BB962C8B-B14F-4D97-AF65-F5344CB8AC3E}">
        <p14:creationId xmlns:p14="http://schemas.microsoft.com/office/powerpoint/2010/main" val="38650739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use case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083952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483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5854" y="3105956"/>
            <a:ext cx="7981988" cy="2230542"/>
          </a:xfrm>
          <a:prstGeom prst="rect">
            <a:avLst/>
          </a:prstGeom>
        </p:spPr>
      </p:pic>
      <p:sp>
        <p:nvSpPr>
          <p:cNvPr id="3" name="Title 2"/>
          <p:cNvSpPr>
            <a:spLocks noGrp="1"/>
          </p:cNvSpPr>
          <p:nvPr>
            <p:ph type="title"/>
          </p:nvPr>
        </p:nvSpPr>
        <p:spPr/>
        <p:txBody>
          <a:bodyPr/>
          <a:lstStyle/>
          <a:p>
            <a:r>
              <a:rPr lang="en-US" dirty="0" smtClean="0"/>
              <a:t>Logistics use case</a:t>
            </a:r>
            <a:endParaRPr lang="en-US" dirty="0"/>
          </a:p>
        </p:txBody>
      </p:sp>
    </p:spTree>
    <p:extLst>
      <p:ext uri="{BB962C8B-B14F-4D97-AF65-F5344CB8AC3E}">
        <p14:creationId xmlns:p14="http://schemas.microsoft.com/office/powerpoint/2010/main" val="18035062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7189" y="2633946"/>
            <a:ext cx="8857622" cy="2849281"/>
          </a:xfrm>
          <a:prstGeom prst="rect">
            <a:avLst/>
          </a:prstGeom>
        </p:spPr>
      </p:pic>
      <p:sp>
        <p:nvSpPr>
          <p:cNvPr id="4" name="Title 3"/>
          <p:cNvSpPr>
            <a:spLocks noGrp="1"/>
          </p:cNvSpPr>
          <p:nvPr>
            <p:ph type="title"/>
          </p:nvPr>
        </p:nvSpPr>
        <p:spPr/>
        <p:txBody>
          <a:bodyPr/>
          <a:lstStyle/>
          <a:p>
            <a:r>
              <a:rPr lang="en-US" dirty="0" smtClean="0"/>
              <a:t>Logistics use case</a:t>
            </a:r>
            <a:endParaRPr lang="en-US" dirty="0"/>
          </a:p>
        </p:txBody>
      </p:sp>
    </p:spTree>
    <p:extLst>
      <p:ext uri="{BB962C8B-B14F-4D97-AF65-F5344CB8AC3E}">
        <p14:creationId xmlns:p14="http://schemas.microsoft.com/office/powerpoint/2010/main" val="3683175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1" y="5298140"/>
            <a:ext cx="10508234" cy="807377"/>
          </a:xfrm>
        </p:spPr>
        <p:txBody>
          <a:bodyPr>
            <a:no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2483999249"/>
              </p:ext>
            </p:extLst>
          </p:nvPr>
        </p:nvGraphicFramePr>
        <p:xfrm>
          <a:off x="581192" y="1331259"/>
          <a:ext cx="11029615" cy="3810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4905" y="2128605"/>
            <a:ext cx="2315974" cy="1257915"/>
          </a:xfrm>
          <a:prstGeom prst="rect">
            <a:avLst/>
          </a:prstGeom>
        </p:spPr>
      </p:pic>
    </p:spTree>
    <p:extLst>
      <p:ext uri="{BB962C8B-B14F-4D97-AF65-F5344CB8AC3E}">
        <p14:creationId xmlns:p14="http://schemas.microsoft.com/office/powerpoint/2010/main" val="26654618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use case</a:t>
            </a:r>
            <a:r>
              <a:rPr lang="en-US" baseline="30000" dirty="0" smtClean="0"/>
              <a:t>1</a:t>
            </a:r>
            <a:endParaRPr lang="en-US"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246161"/>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7796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5096" t="22154" r="20513" b="4541"/>
          <a:stretch/>
        </p:blipFill>
        <p:spPr bwMode="auto">
          <a:xfrm>
            <a:off x="5276538" y="880000"/>
            <a:ext cx="6176182" cy="550581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24459" y="1199212"/>
            <a:ext cx="4452079" cy="4524315"/>
          </a:xfrm>
          <a:prstGeom prst="rect">
            <a:avLst/>
          </a:prstGeom>
          <a:noFill/>
        </p:spPr>
        <p:txBody>
          <a:bodyPr wrap="square" rtlCol="0">
            <a:spAutoFit/>
          </a:bodyPr>
          <a:lstStyle/>
          <a:p>
            <a:r>
              <a:rPr lang="en-US" sz="3200" baseline="30000" dirty="0" smtClean="0"/>
              <a:t>1</a:t>
            </a:r>
            <a:r>
              <a:rPr lang="en-US" sz="3200" dirty="0" smtClean="0"/>
              <a:t>“This model comprises two hierarchies.  The first hierarchy, admins within each customer organization are assigned to groups; these groups are then granted various permissions against that organization’s structure.”</a:t>
            </a:r>
            <a:endParaRPr lang="en-US" sz="3200" dirty="0"/>
          </a:p>
        </p:txBody>
      </p:sp>
      <p:sp>
        <p:nvSpPr>
          <p:cNvPr id="4" name="TextBox 3"/>
          <p:cNvSpPr txBox="1"/>
          <p:nvPr/>
        </p:nvSpPr>
        <p:spPr>
          <a:xfrm>
            <a:off x="6251016" y="6385810"/>
            <a:ext cx="2113613" cy="369332"/>
          </a:xfrm>
          <a:prstGeom prst="rect">
            <a:avLst/>
          </a:prstGeom>
          <a:noFill/>
        </p:spPr>
        <p:txBody>
          <a:bodyPr wrap="square" rtlCol="0">
            <a:spAutoFit/>
          </a:bodyPr>
          <a:lstStyle/>
          <a:p>
            <a:r>
              <a:rPr lang="en-US" dirty="0" smtClean="0"/>
              <a:t>“Graph Databases”</a:t>
            </a:r>
            <a:r>
              <a:rPr lang="en-US" baseline="30000" dirty="0" smtClean="0"/>
              <a:t>1</a:t>
            </a:r>
            <a:endParaRPr lang="en-US" baseline="30000" dirty="0"/>
          </a:p>
        </p:txBody>
      </p:sp>
    </p:spTree>
    <p:extLst>
      <p:ext uri="{BB962C8B-B14F-4D97-AF65-F5344CB8AC3E}">
        <p14:creationId xmlns:p14="http://schemas.microsoft.com/office/powerpoint/2010/main" val="34005945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1" y="5298140"/>
            <a:ext cx="10508234" cy="807377"/>
          </a:xfrm>
        </p:spPr>
        <p:txBody>
          <a:bodyPr>
            <a:noAutofit/>
          </a:bodyPr>
          <a:lstStyle/>
          <a:p>
            <a:r>
              <a:rPr lang="en-US" sz="4000" dirty="0" smtClean="0">
                <a:solidFill>
                  <a:schemeClr val="bg1"/>
                </a:solidFill>
              </a:rPr>
              <a:t>Data Modeling with Graph Databases</a:t>
            </a:r>
            <a:endParaRPr lang="en-US"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1006587171"/>
              </p:ext>
            </p:extLst>
          </p:nvPr>
        </p:nvGraphicFramePr>
        <p:xfrm>
          <a:off x="581192" y="1331259"/>
          <a:ext cx="11029615" cy="3810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4905" y="2383438"/>
            <a:ext cx="2315974" cy="1257915"/>
          </a:xfrm>
          <a:prstGeom prst="rect">
            <a:avLst/>
          </a:prstGeom>
        </p:spPr>
      </p:pic>
    </p:spTree>
    <p:extLst>
      <p:ext uri="{BB962C8B-B14F-4D97-AF65-F5344CB8AC3E}">
        <p14:creationId xmlns:p14="http://schemas.microsoft.com/office/powerpoint/2010/main" val="42680131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81192" y="1828800"/>
            <a:ext cx="11029615" cy="4916774"/>
          </a:xfrm>
        </p:spPr>
        <p:txBody>
          <a:bodyPr>
            <a:normAutofit/>
          </a:bodyPr>
          <a:lstStyle/>
          <a:p>
            <a:r>
              <a:rPr lang="en-US" dirty="0" smtClean="0"/>
              <a:t>1 “Graph Databases by Ian Robinson, Jim Webber, Emil </a:t>
            </a:r>
            <a:r>
              <a:rPr lang="en-US" dirty="0" err="1" smtClean="0"/>
              <a:t>Eifrem</a:t>
            </a:r>
            <a:r>
              <a:rPr lang="en-US" dirty="0" smtClean="0"/>
              <a:t> (O’Reilly). Copyright 2013 Neo Technology, Inc., 978-1-449-35626-2.”</a:t>
            </a:r>
          </a:p>
          <a:p>
            <a:r>
              <a:rPr lang="en-US" dirty="0" smtClean="0"/>
              <a:t>2 “Controlling Complexity in Enterprise Architectures: The SIP Methodology by Roger Sessions” (</a:t>
            </a:r>
            <a:r>
              <a:rPr lang="en-US" dirty="0" err="1" smtClean="0"/>
              <a:t>ObjectWatch</a:t>
            </a:r>
            <a:r>
              <a:rPr lang="en-US" dirty="0"/>
              <a:t>)</a:t>
            </a:r>
            <a:r>
              <a:rPr lang="en-US" dirty="0" smtClean="0"/>
              <a:t>. </a:t>
            </a:r>
          </a:p>
          <a:p>
            <a:r>
              <a:rPr lang="en-US" dirty="0"/>
              <a:t>3 </a:t>
            </a:r>
            <a:r>
              <a:rPr lang="en-US" dirty="0">
                <a:hlinkClick r:id="rId2"/>
              </a:rPr>
              <a:t>http://www.neo4j.org/develop/modeling</a:t>
            </a:r>
            <a:r>
              <a:rPr lang="en-US" dirty="0"/>
              <a:t> (Michael Hunger</a:t>
            </a:r>
            <a:r>
              <a:rPr lang="en-US" dirty="0" smtClean="0"/>
              <a:t>)</a:t>
            </a:r>
          </a:p>
          <a:p>
            <a:r>
              <a:rPr lang="en-US" dirty="0"/>
              <a:t>4 </a:t>
            </a:r>
            <a:r>
              <a:rPr lang="en-US" dirty="0">
                <a:hlinkClick r:id="rId3"/>
              </a:rPr>
              <a:t>http://</a:t>
            </a:r>
            <a:r>
              <a:rPr lang="en-US" dirty="0" smtClean="0">
                <a:hlinkClick r:id="rId3"/>
              </a:rPr>
              <a:t>en.wikipedia.org/wiki/R-tree</a:t>
            </a:r>
            <a:endParaRPr lang="en-US" dirty="0" smtClean="0"/>
          </a:p>
          <a:p>
            <a:r>
              <a:rPr lang="en-US" dirty="0" smtClean="0"/>
              <a:t>5 </a:t>
            </a:r>
            <a:r>
              <a:rPr lang="en-US" dirty="0" smtClean="0">
                <a:hlinkClick r:id="rId4"/>
              </a:rPr>
              <a:t>http</a:t>
            </a:r>
            <a:r>
              <a:rPr lang="en-US" dirty="0">
                <a:hlinkClick r:id="rId4"/>
              </a:rPr>
              <a:t>://</a:t>
            </a:r>
            <a:r>
              <a:rPr lang="en-US" dirty="0" smtClean="0">
                <a:hlinkClick r:id="rId4"/>
              </a:rPr>
              <a:t>blog.bruggen.com/2013/11/clickstreams-are-so-much-nicer-in-neo4j.html</a:t>
            </a:r>
            <a:endParaRPr lang="en-US" dirty="0" smtClean="0"/>
          </a:p>
          <a:p>
            <a:r>
              <a:rPr lang="en-US" dirty="0"/>
              <a:t>6 </a:t>
            </a:r>
            <a:r>
              <a:rPr lang="en-US" dirty="0">
                <a:hlinkClick r:id="rId5"/>
              </a:rPr>
              <a:t>http://</a:t>
            </a:r>
            <a:r>
              <a:rPr lang="en-US" dirty="0" smtClean="0">
                <a:hlinkClick r:id="rId5"/>
              </a:rPr>
              <a:t>www.himss.org/News/NewsDetail.aspx?ItemNumber=22312</a:t>
            </a:r>
            <a:endParaRPr lang="en-US" dirty="0"/>
          </a:p>
          <a:p>
            <a:r>
              <a:rPr lang="en-US" dirty="0" smtClean="0"/>
              <a:t>General References</a:t>
            </a:r>
          </a:p>
          <a:p>
            <a:pPr lvl="1"/>
            <a:r>
              <a:rPr lang="en-US" dirty="0">
                <a:hlinkClick r:id="rId6"/>
              </a:rPr>
              <a:t>https://</a:t>
            </a:r>
            <a:r>
              <a:rPr lang="en-US" dirty="0" smtClean="0">
                <a:hlinkClick r:id="rId6"/>
              </a:rPr>
              <a:t>www.gartner.com/doc/2081316</a:t>
            </a:r>
            <a:endParaRPr lang="en-US" dirty="0" smtClean="0"/>
          </a:p>
          <a:p>
            <a:pPr lvl="1"/>
            <a:r>
              <a:rPr lang="en-US" dirty="0">
                <a:hlinkClick r:id="rId7"/>
              </a:rPr>
              <a:t>http://</a:t>
            </a:r>
            <a:r>
              <a:rPr lang="en-US" dirty="0" smtClean="0">
                <a:hlinkClick r:id="rId7"/>
              </a:rPr>
              <a:t>www.neo4j.org/learn/neo4j</a:t>
            </a:r>
            <a:endParaRPr lang="en-US" dirty="0" smtClean="0"/>
          </a:p>
          <a:p>
            <a:pPr lvl="1"/>
            <a:r>
              <a:rPr lang="en-US" dirty="0">
                <a:hlinkClick r:id="rId8"/>
              </a:rPr>
              <a:t>http://franz.com/agraph/allegrograph</a:t>
            </a:r>
            <a:r>
              <a:rPr lang="en-US" dirty="0" smtClean="0">
                <a:hlinkClick r:id="rId8"/>
              </a:rPr>
              <a:t>/</a:t>
            </a:r>
            <a:endParaRPr lang="en-US" dirty="0" smtClean="0"/>
          </a:p>
          <a:p>
            <a:pPr lvl="1"/>
            <a:r>
              <a:rPr lang="en-US" dirty="0">
                <a:hlinkClick r:id="rId9"/>
              </a:rPr>
              <a:t>http://</a:t>
            </a:r>
            <a:r>
              <a:rPr lang="en-US" dirty="0" smtClean="0">
                <a:hlinkClick r:id="rId9"/>
              </a:rPr>
              <a:t>www.hypergraphdb.org/index</a:t>
            </a:r>
            <a:endParaRPr lang="en-US" dirty="0" smtClean="0"/>
          </a:p>
          <a:p>
            <a:pPr lvl="1"/>
            <a:r>
              <a:rPr lang="en-US" dirty="0">
                <a:hlinkClick r:id="rId10"/>
              </a:rPr>
              <a:t>http://</a:t>
            </a:r>
            <a:r>
              <a:rPr lang="en-US" dirty="0" smtClean="0">
                <a:hlinkClick r:id="rId10"/>
              </a:rPr>
              <a:t>scm.mit.edu/research</a:t>
            </a:r>
            <a:endParaRPr lang="en-US" dirty="0" smtClean="0"/>
          </a:p>
        </p:txBody>
      </p:sp>
    </p:spTree>
    <p:extLst>
      <p:ext uri="{BB962C8B-B14F-4D97-AF65-F5344CB8AC3E}">
        <p14:creationId xmlns:p14="http://schemas.microsoft.com/office/powerpoint/2010/main" val="3547098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graph database</a:t>
            </a:r>
            <a:endParaRPr lang="en-US" dirty="0"/>
          </a:p>
        </p:txBody>
      </p:sp>
      <p:sp>
        <p:nvSpPr>
          <p:cNvPr id="3" name="Text Placeholder 2"/>
          <p:cNvSpPr>
            <a:spLocks noGrp="1"/>
          </p:cNvSpPr>
          <p:nvPr>
            <p:ph type="body" idx="1"/>
          </p:nvPr>
        </p:nvSpPr>
        <p:spPr/>
        <p:txBody>
          <a:bodyPr/>
          <a:lstStyle/>
          <a:p>
            <a:r>
              <a:rPr lang="en-US" dirty="0" smtClean="0"/>
              <a:t>Introduction to the Graph Model</a:t>
            </a:r>
            <a:endParaRPr lang="en-US" dirty="0"/>
          </a:p>
        </p:txBody>
      </p:sp>
      <p:pic>
        <p:nvPicPr>
          <p:cNvPr id="7" name="Picture 6"/>
          <p:cNvPicPr>
            <a:picLocks noChangeAspect="1"/>
          </p:cNvPicPr>
          <p:nvPr/>
        </p:nvPicPr>
        <p:blipFill>
          <a:blip r:embed="rId2"/>
          <a:stretch>
            <a:fillRect/>
          </a:stretch>
        </p:blipFill>
        <p:spPr>
          <a:xfrm rot="13933664">
            <a:off x="5245545" y="1311574"/>
            <a:ext cx="2461851" cy="2263556"/>
          </a:xfrm>
          <a:prstGeom prst="rect">
            <a:avLst/>
          </a:prstGeom>
        </p:spPr>
      </p:pic>
      <p:pic>
        <p:nvPicPr>
          <p:cNvPr id="8" name="Picture 7"/>
          <p:cNvPicPr>
            <a:picLocks noChangeAspect="1"/>
          </p:cNvPicPr>
          <p:nvPr/>
        </p:nvPicPr>
        <p:blipFill>
          <a:blip r:embed="rId3"/>
          <a:stretch>
            <a:fillRect/>
          </a:stretch>
        </p:blipFill>
        <p:spPr>
          <a:xfrm rot="16200000">
            <a:off x="1714888" y="1235060"/>
            <a:ext cx="1979300" cy="2416587"/>
          </a:xfrm>
          <a:prstGeom prst="rect">
            <a:avLst/>
          </a:prstGeom>
        </p:spPr>
      </p:pic>
    </p:spTree>
    <p:extLst>
      <p:ext uri="{BB962C8B-B14F-4D97-AF65-F5344CB8AC3E}">
        <p14:creationId xmlns:p14="http://schemas.microsoft.com/office/powerpoint/2010/main" val="2212866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61569" y="774589"/>
            <a:ext cx="6268861" cy="5698561"/>
          </a:xfrm>
          <a:prstGeom prst="rect">
            <a:avLst/>
          </a:prstGeom>
        </p:spPr>
      </p:pic>
    </p:spTree>
    <p:extLst>
      <p:ext uri="{BB962C8B-B14F-4D97-AF65-F5344CB8AC3E}">
        <p14:creationId xmlns:p14="http://schemas.microsoft.com/office/powerpoint/2010/main" val="30824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45189" y="4172136"/>
            <a:ext cx="2461860" cy="2073360"/>
          </a:xfrm>
          <a:prstGeom prst="rect">
            <a:avLst/>
          </a:prstGeom>
        </p:spPr>
      </p:pic>
      <p:sp>
        <p:nvSpPr>
          <p:cNvPr id="2" name="Title 1"/>
          <p:cNvSpPr>
            <a:spLocks noGrp="1"/>
          </p:cNvSpPr>
          <p:nvPr>
            <p:ph type="title"/>
          </p:nvPr>
        </p:nvSpPr>
        <p:spPr/>
        <p:txBody>
          <a:bodyPr/>
          <a:lstStyle/>
          <a:p>
            <a:r>
              <a:rPr lang="en-US" dirty="0" smtClean="0"/>
              <a:t>Introduction to the graph Model</a:t>
            </a:r>
            <a:endParaRPr lang="en-US" dirty="0"/>
          </a:p>
        </p:txBody>
      </p:sp>
      <p:sp>
        <p:nvSpPr>
          <p:cNvPr id="3" name="Content Placeholder 2"/>
          <p:cNvSpPr>
            <a:spLocks noGrp="1"/>
          </p:cNvSpPr>
          <p:nvPr>
            <p:ph idx="1"/>
          </p:nvPr>
        </p:nvSpPr>
        <p:spPr>
          <a:xfrm>
            <a:off x="581192" y="2180496"/>
            <a:ext cx="11029615" cy="4065000"/>
          </a:xfrm>
        </p:spPr>
        <p:txBody>
          <a:bodyPr>
            <a:normAutofit lnSpcReduction="10000"/>
          </a:bodyPr>
          <a:lstStyle/>
          <a:p>
            <a:pPr marL="0" indent="0">
              <a:buNone/>
            </a:pPr>
            <a:r>
              <a:rPr lang="en-US" sz="2800" dirty="0" smtClean="0"/>
              <a:t>Graph Defined:</a:t>
            </a:r>
          </a:p>
          <a:p>
            <a:pPr marL="0" indent="0">
              <a:buNone/>
            </a:pPr>
            <a:r>
              <a:rPr lang="en-US" sz="2800" baseline="30000" dirty="0" smtClean="0"/>
              <a:t>1</a:t>
            </a:r>
            <a:r>
              <a:rPr lang="en-US" sz="2800" dirty="0" smtClean="0"/>
              <a:t>“Formally, a graph is just a collection of vertices and edges-or, in less intimidating language, a set of nodes and the relationships that connect them.”</a:t>
            </a:r>
          </a:p>
          <a:p>
            <a:pPr marL="0" indent="0">
              <a:buNone/>
            </a:pPr>
            <a:endParaRPr lang="en-US" sz="2800" dirty="0" smtClean="0"/>
          </a:p>
          <a:p>
            <a:pPr marL="0" indent="0">
              <a:buNone/>
            </a:pPr>
            <a:r>
              <a:rPr lang="en-US" sz="2800" dirty="0" smtClean="0"/>
              <a:t>Less Formally Defined:</a:t>
            </a:r>
            <a:endParaRPr lang="en-US" sz="2800" dirty="0"/>
          </a:p>
          <a:p>
            <a:pPr marL="0" indent="0">
              <a:buNone/>
            </a:pPr>
            <a:r>
              <a:rPr lang="en-US" sz="2800" dirty="0" smtClean="0"/>
              <a:t>-A graph is a set of nodes, relationships, and properties.</a:t>
            </a:r>
          </a:p>
          <a:p>
            <a:pPr marL="0" indent="0">
              <a:buNone/>
            </a:pPr>
            <a:r>
              <a:rPr lang="en-US" sz="2800" dirty="0" smtClean="0"/>
              <a:t>-A network of connected objects.</a:t>
            </a:r>
            <a:endParaRPr lang="en-US" sz="2800" dirty="0"/>
          </a:p>
        </p:txBody>
      </p:sp>
    </p:spTree>
    <p:extLst>
      <p:ext uri="{BB962C8B-B14F-4D97-AF65-F5344CB8AC3E}">
        <p14:creationId xmlns:p14="http://schemas.microsoft.com/office/powerpoint/2010/main" val="1701906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2935</TotalTime>
  <Words>3085</Words>
  <Application>Microsoft Office PowerPoint</Application>
  <PresentationFormat>Widescreen</PresentationFormat>
  <Paragraphs>502</Paragraphs>
  <Slides>68</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Courier New</vt:lpstr>
      <vt:lpstr>Gill Sans MT</vt:lpstr>
      <vt:lpstr>Times New Roman</vt:lpstr>
      <vt:lpstr>Wingdings 2</vt:lpstr>
      <vt:lpstr>Dividend</vt:lpstr>
      <vt:lpstr>Data Modeling with Graph Databases</vt:lpstr>
      <vt:lpstr>Data Modeling with Graph Databases</vt:lpstr>
      <vt:lpstr>Speaker Bio</vt:lpstr>
      <vt:lpstr>http://tailwindtech.com</vt:lpstr>
      <vt:lpstr>Data Modeling with Graph Databases</vt:lpstr>
      <vt:lpstr>Data Modeling with Graph Databases</vt:lpstr>
      <vt:lpstr>Defining the graph database</vt:lpstr>
      <vt:lpstr>PowerPoint Presentation</vt:lpstr>
      <vt:lpstr>Introduction to the graph Model</vt:lpstr>
      <vt:lpstr>Introduction to the graph model </vt:lpstr>
      <vt:lpstr>Introduction to the Graph Model</vt:lpstr>
      <vt:lpstr>Introduction to the Graph Model</vt:lpstr>
      <vt:lpstr>Introduction to the Graph Model</vt:lpstr>
      <vt:lpstr>Introduction to the graph model</vt:lpstr>
      <vt:lpstr>Overview of the graph market</vt:lpstr>
      <vt:lpstr>Introduction to the Graph Model</vt:lpstr>
      <vt:lpstr>Introduction to the graph model</vt:lpstr>
      <vt:lpstr>Benefits of the graph model</vt:lpstr>
      <vt:lpstr>Data Modeling with Graph Databases</vt:lpstr>
      <vt:lpstr>Data Modeling with Graph Databases</vt:lpstr>
      <vt:lpstr>Data Modeling with Graph Databases</vt:lpstr>
      <vt:lpstr>Why data model with a graph database</vt:lpstr>
      <vt:lpstr>Data modeling with graph databases </vt:lpstr>
      <vt:lpstr>Introduction to the graph model</vt:lpstr>
      <vt:lpstr>Graph modeling</vt:lpstr>
      <vt:lpstr>Data Modeling with Graph Databases</vt:lpstr>
      <vt:lpstr>Data Modeling with Graph Databases</vt:lpstr>
      <vt:lpstr>Data Modeling with Graph Databases</vt:lpstr>
      <vt:lpstr>Introduction to the graph model</vt:lpstr>
      <vt:lpstr>Introduction to the graph model</vt:lpstr>
      <vt:lpstr>Data Modeling with Graph Databases</vt:lpstr>
      <vt:lpstr>Relational and graph models</vt:lpstr>
      <vt:lpstr>Relational and graph models</vt:lpstr>
      <vt:lpstr>Data Modeling with Graph Databases</vt:lpstr>
      <vt:lpstr>Healthcare use case</vt:lpstr>
      <vt:lpstr>Healthcare use case</vt:lpstr>
      <vt:lpstr>Healthcare use case</vt:lpstr>
      <vt:lpstr>Healthcare use case</vt:lpstr>
      <vt:lpstr>Healthcare use case</vt:lpstr>
      <vt:lpstr>Data Modeling with Graph Databases</vt:lpstr>
      <vt:lpstr>Graph modeling continued</vt:lpstr>
      <vt:lpstr>DEEPER Dive into graph databases</vt:lpstr>
      <vt:lpstr>DEEPER Dive into graph databases</vt:lpstr>
      <vt:lpstr>Graph modeling mistakes</vt:lpstr>
      <vt:lpstr>DEEPER Dive into graph databases</vt:lpstr>
      <vt:lpstr>DEEPER Dive into graph databases</vt:lpstr>
      <vt:lpstr>patterns</vt:lpstr>
      <vt:lpstr>DEEPER Dive into graph databases</vt:lpstr>
      <vt:lpstr>DEEPER Dive into graph databases</vt:lpstr>
      <vt:lpstr>DEEPER Dive into graph databases</vt:lpstr>
      <vt:lpstr>DEEPER Dive into graph databases</vt:lpstr>
      <vt:lpstr>Data Modeling with Graph Databases</vt:lpstr>
      <vt:lpstr>DEEPER Dive into graph databases</vt:lpstr>
      <vt:lpstr>miscellaneous</vt:lpstr>
      <vt:lpstr>Deeper dive into graph databases</vt:lpstr>
      <vt:lpstr>Deeper dive into graph databases</vt:lpstr>
      <vt:lpstr>Deep dive into graph databases</vt:lpstr>
      <vt:lpstr>Deeper dive into graph databases</vt:lpstr>
      <vt:lpstr>PowerPoint Presentation</vt:lpstr>
      <vt:lpstr>Data Modeling with Graph Databases</vt:lpstr>
      <vt:lpstr>Logistics use case</vt:lpstr>
      <vt:lpstr>Logistics use case</vt:lpstr>
      <vt:lpstr>Logistics use case</vt:lpstr>
      <vt:lpstr>Data Modeling with Graph Databases</vt:lpstr>
      <vt:lpstr>Security use case1</vt:lpstr>
      <vt:lpstr>PowerPoint Presentation</vt:lpstr>
      <vt:lpstr>Data Modeling with Graph Databases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Modeling with Graph Databases</dc:title>
  <dc:creator>Ross McNeely</dc:creator>
  <cp:lastModifiedBy>Ross McNeely</cp:lastModifiedBy>
  <cp:revision>144</cp:revision>
  <cp:lastPrinted>2014-02-15T19:09:51Z</cp:lastPrinted>
  <dcterms:created xsi:type="dcterms:W3CDTF">2014-01-11T03:45:28Z</dcterms:created>
  <dcterms:modified xsi:type="dcterms:W3CDTF">2014-02-18T01:29:39Z</dcterms:modified>
</cp:coreProperties>
</file>